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4"/>
  </p:sldMasterIdLst>
  <p:notesMasterIdLst>
    <p:notesMasterId r:id="rId20"/>
  </p:notesMasterIdLst>
  <p:sldIdLst>
    <p:sldId id="258" r:id="rId5"/>
    <p:sldId id="256" r:id="rId6"/>
    <p:sldId id="257" r:id="rId7"/>
    <p:sldId id="259" r:id="rId8"/>
    <p:sldId id="269" r:id="rId9"/>
    <p:sldId id="260" r:id="rId10"/>
    <p:sldId id="261" r:id="rId11"/>
    <p:sldId id="262" r:id="rId12"/>
    <p:sldId id="264" r:id="rId13"/>
    <p:sldId id="266" r:id="rId14"/>
    <p:sldId id="270" r:id="rId15"/>
    <p:sldId id="268" r:id="rId16"/>
    <p:sldId id="265" r:id="rId17"/>
    <p:sldId id="271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F544AF-EE3D-4B64-BEB8-347DEC20C87F}" v="1" dt="2020-10-11T09:39:49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3933" autoAdjust="0"/>
  </p:normalViewPr>
  <p:slideViewPr>
    <p:cSldViewPr snapToGrid="0">
      <p:cViewPr varScale="1">
        <p:scale>
          <a:sx n="43" d="100"/>
          <a:sy n="43" d="100"/>
        </p:scale>
        <p:origin x="120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432E4F-6399-4C95-A329-56E932ACAB7A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66087B1-69C8-44A0-8745-17614144CE87}">
      <dgm:prSet/>
      <dgm:spPr/>
      <dgm:t>
        <a:bodyPr/>
        <a:lstStyle/>
        <a:p>
          <a:r>
            <a:rPr lang="en-US">
              <a:latin typeface="Calibri" panose="020F0502020204030204" pitchFamily="34" charset="0"/>
              <a:cs typeface="Calibri" panose="020F0502020204030204" pitchFamily="34" charset="0"/>
            </a:rPr>
            <a:t>Types of Selection Control Structure</a:t>
          </a:r>
        </a:p>
      </dgm:t>
    </dgm:pt>
    <dgm:pt modelId="{895E4010-1C12-4B8B-A172-4CA1AEB05BAC}" type="parTrans" cxnId="{B8A19616-73BE-4D28-937A-605D4D0A1D01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EEEBBA0-1BFB-466E-829F-0D21A48BF7B5}" type="sibTrans" cxnId="{B8A19616-73BE-4D28-937A-605D4D0A1D01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F0FAEB2-6CA3-4A28-BBD3-7DABE3CDD461}">
      <dgm:prSet/>
      <dgm:spPr/>
      <dgm:t>
        <a:bodyPr/>
        <a:lstStyle/>
        <a:p>
          <a:r>
            <a:rPr lang="en-US">
              <a:latin typeface="Calibri" panose="020F0502020204030204" pitchFamily="34" charset="0"/>
              <a:cs typeface="Calibri" panose="020F0502020204030204" pitchFamily="34" charset="0"/>
            </a:rPr>
            <a:t>Boolean Operations</a:t>
          </a:r>
        </a:p>
      </dgm:t>
    </dgm:pt>
    <dgm:pt modelId="{69B93E31-AA97-4799-9777-C432C0404622}" type="parTrans" cxnId="{3853C248-9158-4604-9527-95EA3E959EED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C9058C6-2D2D-4203-9884-4150BEABA300}" type="sibTrans" cxnId="{3853C248-9158-4604-9527-95EA3E959EED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59CA505-EB03-4DE6-96D7-9D77A7873393}">
      <dgm:prSet/>
      <dgm:spPr/>
      <dgm:t>
        <a:bodyPr/>
        <a:lstStyle/>
        <a:p>
          <a:r>
            <a:rPr lang="en-US">
              <a:latin typeface="Calibri" panose="020F0502020204030204" pitchFamily="34" charset="0"/>
              <a:cs typeface="Calibri" panose="020F0502020204030204" pitchFamily="34" charset="0"/>
            </a:rPr>
            <a:t>If statements</a:t>
          </a:r>
        </a:p>
      </dgm:t>
    </dgm:pt>
    <dgm:pt modelId="{F8689FBC-6340-4FA9-B87F-6C61678108D9}" type="parTrans" cxnId="{41C7A7B6-7849-4CA0-A66E-5C4B6A6E822A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C16E13E-E2F5-4EE2-B3BA-35692E18B15D}" type="sibTrans" cxnId="{41C7A7B6-7849-4CA0-A66E-5C4B6A6E822A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FB9ED36-34E7-4393-AB64-B0D05BF668E8}">
      <dgm:prSet/>
      <dgm:spPr/>
      <dgm:t>
        <a:bodyPr/>
        <a:lstStyle/>
        <a:p>
          <a:r>
            <a:rPr lang="en-US">
              <a:latin typeface="Calibri" panose="020F0502020204030204" pitchFamily="34" charset="0"/>
              <a:cs typeface="Calibri" panose="020F0502020204030204" pitchFamily="34" charset="0"/>
            </a:rPr>
            <a:t>If-else statements</a:t>
          </a:r>
        </a:p>
      </dgm:t>
    </dgm:pt>
    <dgm:pt modelId="{FCC42B07-0075-4FF3-9AAB-A2B785CF1499}" type="parTrans" cxnId="{C38AF1AF-B6E5-4FC5-9660-E900FBA26F6C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8014BDC-DA1E-4112-9706-C8D47D0BC0CD}" type="sibTrans" cxnId="{C38AF1AF-B6E5-4FC5-9660-E900FBA26F6C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1AC7CF5-AE78-4F88-9FAC-D598A8BEAF69}">
      <dgm:prSet/>
      <dgm:spPr/>
      <dgm:t>
        <a:bodyPr/>
        <a:lstStyle/>
        <a:p>
          <a:r>
            <a:rPr lang="en-US">
              <a:latin typeface="Calibri" panose="020F0502020204030204" pitchFamily="34" charset="0"/>
              <a:cs typeface="Calibri" panose="020F0502020204030204" pitchFamily="34" charset="0"/>
            </a:rPr>
            <a:t>If-elseif-else statements</a:t>
          </a:r>
        </a:p>
      </dgm:t>
    </dgm:pt>
    <dgm:pt modelId="{367E5992-E335-4F63-A3C8-ADBDF430F695}" type="parTrans" cxnId="{3D422C84-27B1-4543-B614-6D04DB0C6CB7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5C44D72-CDAD-4D57-A961-D09E6D1EA0BD}" type="sibTrans" cxnId="{3D422C84-27B1-4543-B614-6D04DB0C6CB7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E2C3081-BFC8-497A-8C7F-C5F1CCC0B130}">
      <dgm:prSet/>
      <dgm:spPr/>
      <dgm:t>
        <a:bodyPr/>
        <a:lstStyle/>
        <a:p>
          <a:r>
            <a:rPr lang="en-US">
              <a:latin typeface="Calibri" panose="020F0502020204030204" pitchFamily="34" charset="0"/>
              <a:cs typeface="Calibri" panose="020F0502020204030204" pitchFamily="34" charset="0"/>
            </a:rPr>
            <a:t>Pass keyword</a:t>
          </a:r>
        </a:p>
      </dgm:t>
    </dgm:pt>
    <dgm:pt modelId="{AC2352AB-B418-436A-838B-D4D10B21E135}" type="parTrans" cxnId="{E5FC0109-1E47-4BF7-97F6-955259EF3DDE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A67DF05-B4CF-475E-8828-C485D7858DFF}" type="sibTrans" cxnId="{E5FC0109-1E47-4BF7-97F6-955259EF3DDE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E3D4741-7A73-4B80-80D0-70B58EEFDD3D}">
      <dgm:prSet/>
      <dgm:spPr/>
      <dgm:t>
        <a:bodyPr/>
        <a:lstStyle/>
        <a:p>
          <a:r>
            <a:rPr lang="en-US">
              <a:latin typeface="Calibri" panose="020F0502020204030204" pitchFamily="34" charset="0"/>
              <a:cs typeface="Calibri" panose="020F0502020204030204" pitchFamily="34" charset="0"/>
            </a:rPr>
            <a:t>Nesting</a:t>
          </a:r>
        </a:p>
      </dgm:t>
    </dgm:pt>
    <dgm:pt modelId="{36659FB2-9447-4CE5-B3CF-A4AE03B29777}" type="parTrans" cxnId="{4363D7EA-AB22-4198-90B7-62645DD661B6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34A321B-FCF3-4746-B9F0-9C7ABFA69CED}" type="sibTrans" cxnId="{4363D7EA-AB22-4198-90B7-62645DD661B6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76FD777-239F-491F-B463-94E542D4ACA8}" type="pres">
      <dgm:prSet presAssocID="{1B432E4F-6399-4C95-A329-56E932ACAB7A}" presName="vert0" presStyleCnt="0">
        <dgm:presLayoutVars>
          <dgm:dir/>
          <dgm:animOne val="branch"/>
          <dgm:animLvl val="lvl"/>
        </dgm:presLayoutVars>
      </dgm:prSet>
      <dgm:spPr/>
    </dgm:pt>
    <dgm:pt modelId="{15155616-C5A4-4F91-9F64-9D54C8C6F7F4}" type="pres">
      <dgm:prSet presAssocID="{466087B1-69C8-44A0-8745-17614144CE87}" presName="thickLine" presStyleLbl="alignNode1" presStyleIdx="0" presStyleCnt="7"/>
      <dgm:spPr/>
    </dgm:pt>
    <dgm:pt modelId="{682CA9E6-876C-4436-99AE-7F788C01C200}" type="pres">
      <dgm:prSet presAssocID="{466087B1-69C8-44A0-8745-17614144CE87}" presName="horz1" presStyleCnt="0"/>
      <dgm:spPr/>
    </dgm:pt>
    <dgm:pt modelId="{D6DC2F13-B70D-42DA-BCD3-0401F6C178F1}" type="pres">
      <dgm:prSet presAssocID="{466087B1-69C8-44A0-8745-17614144CE87}" presName="tx1" presStyleLbl="revTx" presStyleIdx="0" presStyleCnt="7"/>
      <dgm:spPr/>
    </dgm:pt>
    <dgm:pt modelId="{418937FC-D16E-4E0A-98A6-ECD6665FFD3B}" type="pres">
      <dgm:prSet presAssocID="{466087B1-69C8-44A0-8745-17614144CE87}" presName="vert1" presStyleCnt="0"/>
      <dgm:spPr/>
    </dgm:pt>
    <dgm:pt modelId="{77301443-56CE-423B-B0FE-1805E24237BC}" type="pres">
      <dgm:prSet presAssocID="{9F0FAEB2-6CA3-4A28-BBD3-7DABE3CDD461}" presName="thickLine" presStyleLbl="alignNode1" presStyleIdx="1" presStyleCnt="7"/>
      <dgm:spPr/>
    </dgm:pt>
    <dgm:pt modelId="{CC9AC196-C6D5-408A-A9CB-0FDDE109BF8C}" type="pres">
      <dgm:prSet presAssocID="{9F0FAEB2-6CA3-4A28-BBD3-7DABE3CDD461}" presName="horz1" presStyleCnt="0"/>
      <dgm:spPr/>
    </dgm:pt>
    <dgm:pt modelId="{41FCF5FA-C03C-4B0F-B14C-7F8ACA11A5CF}" type="pres">
      <dgm:prSet presAssocID="{9F0FAEB2-6CA3-4A28-BBD3-7DABE3CDD461}" presName="tx1" presStyleLbl="revTx" presStyleIdx="1" presStyleCnt="7"/>
      <dgm:spPr/>
    </dgm:pt>
    <dgm:pt modelId="{D4FD2D8D-B9E2-4424-8AD1-90737B0DD40C}" type="pres">
      <dgm:prSet presAssocID="{9F0FAEB2-6CA3-4A28-BBD3-7DABE3CDD461}" presName="vert1" presStyleCnt="0"/>
      <dgm:spPr/>
    </dgm:pt>
    <dgm:pt modelId="{B17BD697-93DB-489F-9A28-8148220899B2}" type="pres">
      <dgm:prSet presAssocID="{259CA505-EB03-4DE6-96D7-9D77A7873393}" presName="thickLine" presStyleLbl="alignNode1" presStyleIdx="2" presStyleCnt="7"/>
      <dgm:spPr/>
    </dgm:pt>
    <dgm:pt modelId="{193D37E8-7956-4C69-A521-B762E4B7CA2A}" type="pres">
      <dgm:prSet presAssocID="{259CA505-EB03-4DE6-96D7-9D77A7873393}" presName="horz1" presStyleCnt="0"/>
      <dgm:spPr/>
    </dgm:pt>
    <dgm:pt modelId="{CFFD8FD1-6A70-407F-BEFB-2833B3493784}" type="pres">
      <dgm:prSet presAssocID="{259CA505-EB03-4DE6-96D7-9D77A7873393}" presName="tx1" presStyleLbl="revTx" presStyleIdx="2" presStyleCnt="7"/>
      <dgm:spPr/>
    </dgm:pt>
    <dgm:pt modelId="{18E972CB-ABA3-4C59-A379-219293A9847B}" type="pres">
      <dgm:prSet presAssocID="{259CA505-EB03-4DE6-96D7-9D77A7873393}" presName="vert1" presStyleCnt="0"/>
      <dgm:spPr/>
    </dgm:pt>
    <dgm:pt modelId="{5EBAB944-A8C9-46BE-9DF8-0138B96666AE}" type="pres">
      <dgm:prSet presAssocID="{8FB9ED36-34E7-4393-AB64-B0D05BF668E8}" presName="thickLine" presStyleLbl="alignNode1" presStyleIdx="3" presStyleCnt="7"/>
      <dgm:spPr/>
    </dgm:pt>
    <dgm:pt modelId="{A3F82FEE-4655-42D0-8B9C-5A4C180E13A3}" type="pres">
      <dgm:prSet presAssocID="{8FB9ED36-34E7-4393-AB64-B0D05BF668E8}" presName="horz1" presStyleCnt="0"/>
      <dgm:spPr/>
    </dgm:pt>
    <dgm:pt modelId="{23BD7568-F926-4E2A-A63B-E985AA083E3B}" type="pres">
      <dgm:prSet presAssocID="{8FB9ED36-34E7-4393-AB64-B0D05BF668E8}" presName="tx1" presStyleLbl="revTx" presStyleIdx="3" presStyleCnt="7"/>
      <dgm:spPr/>
    </dgm:pt>
    <dgm:pt modelId="{03F9E9C6-F87D-4D2D-80F0-827A7433F8E0}" type="pres">
      <dgm:prSet presAssocID="{8FB9ED36-34E7-4393-AB64-B0D05BF668E8}" presName="vert1" presStyleCnt="0"/>
      <dgm:spPr/>
    </dgm:pt>
    <dgm:pt modelId="{F8C1D11F-6424-4114-BBF8-53DE62A6B2D8}" type="pres">
      <dgm:prSet presAssocID="{81AC7CF5-AE78-4F88-9FAC-D598A8BEAF69}" presName="thickLine" presStyleLbl="alignNode1" presStyleIdx="4" presStyleCnt="7"/>
      <dgm:spPr/>
    </dgm:pt>
    <dgm:pt modelId="{FA1884CA-432D-407A-AB0E-29F681F126AC}" type="pres">
      <dgm:prSet presAssocID="{81AC7CF5-AE78-4F88-9FAC-D598A8BEAF69}" presName="horz1" presStyleCnt="0"/>
      <dgm:spPr/>
    </dgm:pt>
    <dgm:pt modelId="{FF8FF5C6-93F8-4849-A7F6-CEF633168AC7}" type="pres">
      <dgm:prSet presAssocID="{81AC7CF5-AE78-4F88-9FAC-D598A8BEAF69}" presName="tx1" presStyleLbl="revTx" presStyleIdx="4" presStyleCnt="7"/>
      <dgm:spPr/>
    </dgm:pt>
    <dgm:pt modelId="{AAA0B373-EE92-47A9-B7E4-D8607246CDF1}" type="pres">
      <dgm:prSet presAssocID="{81AC7CF5-AE78-4F88-9FAC-D598A8BEAF69}" presName="vert1" presStyleCnt="0"/>
      <dgm:spPr/>
    </dgm:pt>
    <dgm:pt modelId="{EF8BBCF1-8E75-47DE-9C96-E4DDBFB1742F}" type="pres">
      <dgm:prSet presAssocID="{2E2C3081-BFC8-497A-8C7F-C5F1CCC0B130}" presName="thickLine" presStyleLbl="alignNode1" presStyleIdx="5" presStyleCnt="7"/>
      <dgm:spPr/>
    </dgm:pt>
    <dgm:pt modelId="{90602067-3CF6-4CF5-AD70-7786FFAD7A8C}" type="pres">
      <dgm:prSet presAssocID="{2E2C3081-BFC8-497A-8C7F-C5F1CCC0B130}" presName="horz1" presStyleCnt="0"/>
      <dgm:spPr/>
    </dgm:pt>
    <dgm:pt modelId="{FD3CB3D0-F1D5-4232-8BBF-B3ED98FD9FFD}" type="pres">
      <dgm:prSet presAssocID="{2E2C3081-BFC8-497A-8C7F-C5F1CCC0B130}" presName="tx1" presStyleLbl="revTx" presStyleIdx="5" presStyleCnt="7"/>
      <dgm:spPr/>
    </dgm:pt>
    <dgm:pt modelId="{D79E64F2-DF70-4EB3-AA37-D863909B9BA8}" type="pres">
      <dgm:prSet presAssocID="{2E2C3081-BFC8-497A-8C7F-C5F1CCC0B130}" presName="vert1" presStyleCnt="0"/>
      <dgm:spPr/>
    </dgm:pt>
    <dgm:pt modelId="{164FE84A-6DB6-46F0-8352-F96469A88EF7}" type="pres">
      <dgm:prSet presAssocID="{4E3D4741-7A73-4B80-80D0-70B58EEFDD3D}" presName="thickLine" presStyleLbl="alignNode1" presStyleIdx="6" presStyleCnt="7"/>
      <dgm:spPr/>
    </dgm:pt>
    <dgm:pt modelId="{280658AF-88A1-41A3-B753-A89F03955A08}" type="pres">
      <dgm:prSet presAssocID="{4E3D4741-7A73-4B80-80D0-70B58EEFDD3D}" presName="horz1" presStyleCnt="0"/>
      <dgm:spPr/>
    </dgm:pt>
    <dgm:pt modelId="{B6130777-DCBA-4219-A4BE-36F5FA1B6142}" type="pres">
      <dgm:prSet presAssocID="{4E3D4741-7A73-4B80-80D0-70B58EEFDD3D}" presName="tx1" presStyleLbl="revTx" presStyleIdx="6" presStyleCnt="7"/>
      <dgm:spPr/>
    </dgm:pt>
    <dgm:pt modelId="{2A032ACF-B228-4A2C-8D6F-496387BDC4F2}" type="pres">
      <dgm:prSet presAssocID="{4E3D4741-7A73-4B80-80D0-70B58EEFDD3D}" presName="vert1" presStyleCnt="0"/>
      <dgm:spPr/>
    </dgm:pt>
  </dgm:ptLst>
  <dgm:cxnLst>
    <dgm:cxn modelId="{AF05C206-7BE3-48A5-B40E-524400C5BF8D}" type="presOf" srcId="{4E3D4741-7A73-4B80-80D0-70B58EEFDD3D}" destId="{B6130777-DCBA-4219-A4BE-36F5FA1B6142}" srcOrd="0" destOrd="0" presId="urn:microsoft.com/office/officeart/2008/layout/LinedList"/>
    <dgm:cxn modelId="{E5FC0109-1E47-4BF7-97F6-955259EF3DDE}" srcId="{1B432E4F-6399-4C95-A329-56E932ACAB7A}" destId="{2E2C3081-BFC8-497A-8C7F-C5F1CCC0B130}" srcOrd="5" destOrd="0" parTransId="{AC2352AB-B418-436A-838B-D4D10B21E135}" sibTransId="{0A67DF05-B4CF-475E-8828-C485D7858DFF}"/>
    <dgm:cxn modelId="{B8A19616-73BE-4D28-937A-605D4D0A1D01}" srcId="{1B432E4F-6399-4C95-A329-56E932ACAB7A}" destId="{466087B1-69C8-44A0-8745-17614144CE87}" srcOrd="0" destOrd="0" parTransId="{895E4010-1C12-4B8B-A172-4CA1AEB05BAC}" sibTransId="{5EEEBBA0-1BFB-466E-829F-0D21A48BF7B5}"/>
    <dgm:cxn modelId="{6BFCF020-FF16-4A1A-8C3D-C39FB9172657}" type="presOf" srcId="{9F0FAEB2-6CA3-4A28-BBD3-7DABE3CDD461}" destId="{41FCF5FA-C03C-4B0F-B14C-7F8ACA11A5CF}" srcOrd="0" destOrd="0" presId="urn:microsoft.com/office/officeart/2008/layout/LinedList"/>
    <dgm:cxn modelId="{05518328-BB9E-47CC-96C0-43C78FA1156B}" type="presOf" srcId="{2E2C3081-BFC8-497A-8C7F-C5F1CCC0B130}" destId="{FD3CB3D0-F1D5-4232-8BBF-B3ED98FD9FFD}" srcOrd="0" destOrd="0" presId="urn:microsoft.com/office/officeart/2008/layout/LinedList"/>
    <dgm:cxn modelId="{E3ACE029-15A5-422E-9E43-A9307AFBC83C}" type="presOf" srcId="{259CA505-EB03-4DE6-96D7-9D77A7873393}" destId="{CFFD8FD1-6A70-407F-BEFB-2833B3493784}" srcOrd="0" destOrd="0" presId="urn:microsoft.com/office/officeart/2008/layout/LinedList"/>
    <dgm:cxn modelId="{3853C248-9158-4604-9527-95EA3E959EED}" srcId="{1B432E4F-6399-4C95-A329-56E932ACAB7A}" destId="{9F0FAEB2-6CA3-4A28-BBD3-7DABE3CDD461}" srcOrd="1" destOrd="0" parTransId="{69B93E31-AA97-4799-9777-C432C0404622}" sibTransId="{EC9058C6-2D2D-4203-9884-4150BEABA300}"/>
    <dgm:cxn modelId="{6DD5A36C-DA55-4B5F-A088-0F43DCA9AE96}" type="presOf" srcId="{8FB9ED36-34E7-4393-AB64-B0D05BF668E8}" destId="{23BD7568-F926-4E2A-A63B-E985AA083E3B}" srcOrd="0" destOrd="0" presId="urn:microsoft.com/office/officeart/2008/layout/LinedList"/>
    <dgm:cxn modelId="{3D422C84-27B1-4543-B614-6D04DB0C6CB7}" srcId="{1B432E4F-6399-4C95-A329-56E932ACAB7A}" destId="{81AC7CF5-AE78-4F88-9FAC-D598A8BEAF69}" srcOrd="4" destOrd="0" parTransId="{367E5992-E335-4F63-A3C8-ADBDF430F695}" sibTransId="{75C44D72-CDAD-4D57-A961-D09E6D1EA0BD}"/>
    <dgm:cxn modelId="{313F32AB-F67F-4AC5-9671-1B04F76AFB3C}" type="presOf" srcId="{1B432E4F-6399-4C95-A329-56E932ACAB7A}" destId="{676FD777-239F-491F-B463-94E542D4ACA8}" srcOrd="0" destOrd="0" presId="urn:microsoft.com/office/officeart/2008/layout/LinedList"/>
    <dgm:cxn modelId="{C38AF1AF-B6E5-4FC5-9660-E900FBA26F6C}" srcId="{1B432E4F-6399-4C95-A329-56E932ACAB7A}" destId="{8FB9ED36-34E7-4393-AB64-B0D05BF668E8}" srcOrd="3" destOrd="0" parTransId="{FCC42B07-0075-4FF3-9AAB-A2B785CF1499}" sibTransId="{C8014BDC-DA1E-4112-9706-C8D47D0BC0CD}"/>
    <dgm:cxn modelId="{41C7A7B6-7849-4CA0-A66E-5C4B6A6E822A}" srcId="{1B432E4F-6399-4C95-A329-56E932ACAB7A}" destId="{259CA505-EB03-4DE6-96D7-9D77A7873393}" srcOrd="2" destOrd="0" parTransId="{F8689FBC-6340-4FA9-B87F-6C61678108D9}" sibTransId="{5C16E13E-E2F5-4EE2-B3BA-35692E18B15D}"/>
    <dgm:cxn modelId="{0C8370BF-7D23-484F-99F1-93A7853CABA1}" type="presOf" srcId="{466087B1-69C8-44A0-8745-17614144CE87}" destId="{D6DC2F13-B70D-42DA-BCD3-0401F6C178F1}" srcOrd="0" destOrd="0" presId="urn:microsoft.com/office/officeart/2008/layout/LinedList"/>
    <dgm:cxn modelId="{FFCCF3D6-4BA2-4CFA-B94C-AF1DE54E5C04}" type="presOf" srcId="{81AC7CF5-AE78-4F88-9FAC-D598A8BEAF69}" destId="{FF8FF5C6-93F8-4849-A7F6-CEF633168AC7}" srcOrd="0" destOrd="0" presId="urn:microsoft.com/office/officeart/2008/layout/LinedList"/>
    <dgm:cxn modelId="{4363D7EA-AB22-4198-90B7-62645DD661B6}" srcId="{1B432E4F-6399-4C95-A329-56E932ACAB7A}" destId="{4E3D4741-7A73-4B80-80D0-70B58EEFDD3D}" srcOrd="6" destOrd="0" parTransId="{36659FB2-9447-4CE5-B3CF-A4AE03B29777}" sibTransId="{934A321B-FCF3-4746-B9F0-9C7ABFA69CED}"/>
    <dgm:cxn modelId="{939F1E57-8D44-49E9-B9AB-59CFD1F9A6E6}" type="presParOf" srcId="{676FD777-239F-491F-B463-94E542D4ACA8}" destId="{15155616-C5A4-4F91-9F64-9D54C8C6F7F4}" srcOrd="0" destOrd="0" presId="urn:microsoft.com/office/officeart/2008/layout/LinedList"/>
    <dgm:cxn modelId="{4DEFA844-F6C5-4D0F-87AF-B51390D5BAB2}" type="presParOf" srcId="{676FD777-239F-491F-B463-94E542D4ACA8}" destId="{682CA9E6-876C-4436-99AE-7F788C01C200}" srcOrd="1" destOrd="0" presId="urn:microsoft.com/office/officeart/2008/layout/LinedList"/>
    <dgm:cxn modelId="{3A3122B0-A30B-4A2E-B38D-3151A714945A}" type="presParOf" srcId="{682CA9E6-876C-4436-99AE-7F788C01C200}" destId="{D6DC2F13-B70D-42DA-BCD3-0401F6C178F1}" srcOrd="0" destOrd="0" presId="urn:microsoft.com/office/officeart/2008/layout/LinedList"/>
    <dgm:cxn modelId="{458ABDFC-2A6B-487C-A6C8-466FD879A6F1}" type="presParOf" srcId="{682CA9E6-876C-4436-99AE-7F788C01C200}" destId="{418937FC-D16E-4E0A-98A6-ECD6665FFD3B}" srcOrd="1" destOrd="0" presId="urn:microsoft.com/office/officeart/2008/layout/LinedList"/>
    <dgm:cxn modelId="{C9E87F4D-2831-4505-A152-500AAB925B25}" type="presParOf" srcId="{676FD777-239F-491F-B463-94E542D4ACA8}" destId="{77301443-56CE-423B-B0FE-1805E24237BC}" srcOrd="2" destOrd="0" presId="urn:microsoft.com/office/officeart/2008/layout/LinedList"/>
    <dgm:cxn modelId="{2AC58E04-561B-4B98-90F6-8DEBA3D508E3}" type="presParOf" srcId="{676FD777-239F-491F-B463-94E542D4ACA8}" destId="{CC9AC196-C6D5-408A-A9CB-0FDDE109BF8C}" srcOrd="3" destOrd="0" presId="urn:microsoft.com/office/officeart/2008/layout/LinedList"/>
    <dgm:cxn modelId="{999299D0-D80D-478E-8E1E-B302B57E5CAF}" type="presParOf" srcId="{CC9AC196-C6D5-408A-A9CB-0FDDE109BF8C}" destId="{41FCF5FA-C03C-4B0F-B14C-7F8ACA11A5CF}" srcOrd="0" destOrd="0" presId="urn:microsoft.com/office/officeart/2008/layout/LinedList"/>
    <dgm:cxn modelId="{CB7801FC-0D7A-455D-9207-ADCF2243D8B0}" type="presParOf" srcId="{CC9AC196-C6D5-408A-A9CB-0FDDE109BF8C}" destId="{D4FD2D8D-B9E2-4424-8AD1-90737B0DD40C}" srcOrd="1" destOrd="0" presId="urn:microsoft.com/office/officeart/2008/layout/LinedList"/>
    <dgm:cxn modelId="{C659E75F-A121-4AE1-A4E4-5E4BB61CB648}" type="presParOf" srcId="{676FD777-239F-491F-B463-94E542D4ACA8}" destId="{B17BD697-93DB-489F-9A28-8148220899B2}" srcOrd="4" destOrd="0" presId="urn:microsoft.com/office/officeart/2008/layout/LinedList"/>
    <dgm:cxn modelId="{1D2FAA34-6F99-4EFA-9115-2EC4B37ECD55}" type="presParOf" srcId="{676FD777-239F-491F-B463-94E542D4ACA8}" destId="{193D37E8-7956-4C69-A521-B762E4B7CA2A}" srcOrd="5" destOrd="0" presId="urn:microsoft.com/office/officeart/2008/layout/LinedList"/>
    <dgm:cxn modelId="{5CB587F3-90A2-4736-A507-6838C17497A6}" type="presParOf" srcId="{193D37E8-7956-4C69-A521-B762E4B7CA2A}" destId="{CFFD8FD1-6A70-407F-BEFB-2833B3493784}" srcOrd="0" destOrd="0" presId="urn:microsoft.com/office/officeart/2008/layout/LinedList"/>
    <dgm:cxn modelId="{EAE13737-93DB-46B1-84CB-68EF4E9D16B7}" type="presParOf" srcId="{193D37E8-7956-4C69-A521-B762E4B7CA2A}" destId="{18E972CB-ABA3-4C59-A379-219293A9847B}" srcOrd="1" destOrd="0" presId="urn:microsoft.com/office/officeart/2008/layout/LinedList"/>
    <dgm:cxn modelId="{F68AFD1A-0AE1-43DD-AA4F-A19B6D18711C}" type="presParOf" srcId="{676FD777-239F-491F-B463-94E542D4ACA8}" destId="{5EBAB944-A8C9-46BE-9DF8-0138B96666AE}" srcOrd="6" destOrd="0" presId="urn:microsoft.com/office/officeart/2008/layout/LinedList"/>
    <dgm:cxn modelId="{BA513E26-8A6A-4C05-B276-D5C364777726}" type="presParOf" srcId="{676FD777-239F-491F-B463-94E542D4ACA8}" destId="{A3F82FEE-4655-42D0-8B9C-5A4C180E13A3}" srcOrd="7" destOrd="0" presId="urn:microsoft.com/office/officeart/2008/layout/LinedList"/>
    <dgm:cxn modelId="{D4D8D2AE-ABC7-4D1F-869F-A04EA592E5A0}" type="presParOf" srcId="{A3F82FEE-4655-42D0-8B9C-5A4C180E13A3}" destId="{23BD7568-F926-4E2A-A63B-E985AA083E3B}" srcOrd="0" destOrd="0" presId="urn:microsoft.com/office/officeart/2008/layout/LinedList"/>
    <dgm:cxn modelId="{30BB3C87-D590-46FD-B29F-272CE21531E6}" type="presParOf" srcId="{A3F82FEE-4655-42D0-8B9C-5A4C180E13A3}" destId="{03F9E9C6-F87D-4D2D-80F0-827A7433F8E0}" srcOrd="1" destOrd="0" presId="urn:microsoft.com/office/officeart/2008/layout/LinedList"/>
    <dgm:cxn modelId="{21D655E0-E573-4848-94B5-61E7F0FB21E1}" type="presParOf" srcId="{676FD777-239F-491F-B463-94E542D4ACA8}" destId="{F8C1D11F-6424-4114-BBF8-53DE62A6B2D8}" srcOrd="8" destOrd="0" presId="urn:microsoft.com/office/officeart/2008/layout/LinedList"/>
    <dgm:cxn modelId="{C09B8688-57C0-4F9A-BB57-AEF88C582E58}" type="presParOf" srcId="{676FD777-239F-491F-B463-94E542D4ACA8}" destId="{FA1884CA-432D-407A-AB0E-29F681F126AC}" srcOrd="9" destOrd="0" presId="urn:microsoft.com/office/officeart/2008/layout/LinedList"/>
    <dgm:cxn modelId="{772BB7E0-CA14-4050-B38E-FC16836C2755}" type="presParOf" srcId="{FA1884CA-432D-407A-AB0E-29F681F126AC}" destId="{FF8FF5C6-93F8-4849-A7F6-CEF633168AC7}" srcOrd="0" destOrd="0" presId="urn:microsoft.com/office/officeart/2008/layout/LinedList"/>
    <dgm:cxn modelId="{0DBB0E98-C533-449F-9AC0-C6AA526A688A}" type="presParOf" srcId="{FA1884CA-432D-407A-AB0E-29F681F126AC}" destId="{AAA0B373-EE92-47A9-B7E4-D8607246CDF1}" srcOrd="1" destOrd="0" presId="urn:microsoft.com/office/officeart/2008/layout/LinedList"/>
    <dgm:cxn modelId="{DEB7C791-2921-49B3-9F71-5824479B2784}" type="presParOf" srcId="{676FD777-239F-491F-B463-94E542D4ACA8}" destId="{EF8BBCF1-8E75-47DE-9C96-E4DDBFB1742F}" srcOrd="10" destOrd="0" presId="urn:microsoft.com/office/officeart/2008/layout/LinedList"/>
    <dgm:cxn modelId="{220C02F8-ECD2-4D5C-B5A1-863A116A76D6}" type="presParOf" srcId="{676FD777-239F-491F-B463-94E542D4ACA8}" destId="{90602067-3CF6-4CF5-AD70-7786FFAD7A8C}" srcOrd="11" destOrd="0" presId="urn:microsoft.com/office/officeart/2008/layout/LinedList"/>
    <dgm:cxn modelId="{4DDA2389-4CE7-454A-942A-257FB7F123CA}" type="presParOf" srcId="{90602067-3CF6-4CF5-AD70-7786FFAD7A8C}" destId="{FD3CB3D0-F1D5-4232-8BBF-B3ED98FD9FFD}" srcOrd="0" destOrd="0" presId="urn:microsoft.com/office/officeart/2008/layout/LinedList"/>
    <dgm:cxn modelId="{B1321C32-8968-44FA-A978-41F3CC0BEC61}" type="presParOf" srcId="{90602067-3CF6-4CF5-AD70-7786FFAD7A8C}" destId="{D79E64F2-DF70-4EB3-AA37-D863909B9BA8}" srcOrd="1" destOrd="0" presId="urn:microsoft.com/office/officeart/2008/layout/LinedList"/>
    <dgm:cxn modelId="{75C7D572-7C29-4416-88A6-4CA30624C2E1}" type="presParOf" srcId="{676FD777-239F-491F-B463-94E542D4ACA8}" destId="{164FE84A-6DB6-46F0-8352-F96469A88EF7}" srcOrd="12" destOrd="0" presId="urn:microsoft.com/office/officeart/2008/layout/LinedList"/>
    <dgm:cxn modelId="{3248390B-9DD1-4456-9CAD-38F0CD6A93EB}" type="presParOf" srcId="{676FD777-239F-491F-B463-94E542D4ACA8}" destId="{280658AF-88A1-41A3-B753-A89F03955A08}" srcOrd="13" destOrd="0" presId="urn:microsoft.com/office/officeart/2008/layout/LinedList"/>
    <dgm:cxn modelId="{0EF17ECE-418E-4746-AFEA-E62F4CD928F1}" type="presParOf" srcId="{280658AF-88A1-41A3-B753-A89F03955A08}" destId="{B6130777-DCBA-4219-A4BE-36F5FA1B6142}" srcOrd="0" destOrd="0" presId="urn:microsoft.com/office/officeart/2008/layout/LinedList"/>
    <dgm:cxn modelId="{39DA64E4-CCF3-4FCD-95BA-73AA356C478D}" type="presParOf" srcId="{280658AF-88A1-41A3-B753-A89F03955A08}" destId="{2A032ACF-B228-4A2C-8D6F-496387BDC4F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9DD3EF-387D-4313-BC2E-E600ECC39C8B}" type="doc">
      <dgm:prSet loTypeId="urn:microsoft.com/office/officeart/2005/8/layout/default" loCatId="list" qsTypeId="urn:microsoft.com/office/officeart/2005/8/quickstyle/simple2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866A87D2-55D8-494F-956F-3C3C6699B02F}">
      <dgm:prSet/>
      <dgm:spPr/>
      <dgm:t>
        <a:bodyPr/>
        <a:lstStyle/>
        <a:p>
          <a:r>
            <a:rPr lang="en-US" b="0" i="0">
              <a:latin typeface="Calibri" panose="020F0502020204030204" pitchFamily="34" charset="0"/>
              <a:cs typeface="Calibri" panose="020F0502020204030204" pitchFamily="34" charset="0"/>
            </a:rPr>
            <a:t>What are selection control structures?</a:t>
          </a:r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5C364FE-2511-45D6-B9DE-FA03F308D312}" type="parTrans" cxnId="{E733A86E-088A-41FC-9D42-FEA31EC21FA8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64569E3-4409-4647-8EE4-DEB628524D71}" type="sibTrans" cxnId="{E733A86E-088A-41FC-9D42-FEA31EC21FA8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89FC925-AC69-494C-8A9B-E2D5DF99289C}">
      <dgm:prSet/>
      <dgm:spPr/>
      <dgm:t>
        <a:bodyPr/>
        <a:lstStyle/>
        <a:p>
          <a:r>
            <a:rPr lang="en-US" b="0" i="0">
              <a:latin typeface="Calibri" panose="020F0502020204030204" pitchFamily="34" charset="0"/>
              <a:cs typeface="Calibri" panose="020F0502020204030204" pitchFamily="34" charset="0"/>
            </a:rPr>
            <a:t>Why are selection control structures useful?</a:t>
          </a:r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61F4225-D33C-443B-8265-628970BD3102}" type="parTrans" cxnId="{187521E7-F0A4-45EE-AA28-A3F55A3961F6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F83F3B7-64F5-48D0-8630-38D297C0837C}" type="sibTrans" cxnId="{187521E7-F0A4-45EE-AA28-A3F55A3961F6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3E83CE-4F22-4FCB-B3C6-FC2882FD9F8B}">
      <dgm:prSet/>
      <dgm:spPr/>
      <dgm:t>
        <a:bodyPr/>
        <a:lstStyle/>
        <a:p>
          <a:r>
            <a:rPr lang="en-US" b="0" i="0">
              <a:latin typeface="Calibri" panose="020F0502020204030204" pitchFamily="34" charset="0"/>
              <a:cs typeface="Calibri" panose="020F0502020204030204" pitchFamily="34" charset="0"/>
            </a:rPr>
            <a:t>What is a conditional statement?</a:t>
          </a:r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2C38942-CF17-4524-9F43-546BD3D73262}" type="parTrans" cxnId="{F14C423D-5F57-4087-89E2-133FFE88AEB9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9882D91-A84F-457A-97BA-6B6C2BDC4188}" type="sibTrans" cxnId="{F14C423D-5F57-4087-89E2-133FFE88AEB9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FE1434A-D401-4E6F-8BC7-900A3587B6DA}">
      <dgm:prSet/>
      <dgm:spPr/>
      <dgm:t>
        <a:bodyPr/>
        <a:lstStyle/>
        <a:p>
          <a:r>
            <a:rPr lang="en-US" b="0" i="0">
              <a:latin typeface="Calibri" panose="020F0502020204030204" pitchFamily="34" charset="0"/>
              <a:cs typeface="Calibri" panose="020F0502020204030204" pitchFamily="34" charset="0"/>
            </a:rPr>
            <a:t>What data type does a conditional have to be?</a:t>
          </a:r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55FEF06-8E60-4B03-986D-AFBEB2594781}" type="parTrans" cxnId="{5703BB25-EB3B-4E9F-B4D0-D887A3124597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460281C-9BD3-4C3C-815D-F1C7DB7D891D}" type="sibTrans" cxnId="{5703BB25-EB3B-4E9F-B4D0-D887A3124597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3839043-2708-4F8D-92B9-4A3356158A53}">
      <dgm:prSet/>
      <dgm:spPr/>
      <dgm:t>
        <a:bodyPr/>
        <a:lstStyle/>
        <a:p>
          <a:r>
            <a:rPr lang="en-US" b="0" i="0">
              <a:latin typeface="Calibri" panose="020F0502020204030204" pitchFamily="34" charset="0"/>
              <a:cs typeface="Calibri" panose="020F0502020204030204" pitchFamily="34" charset="0"/>
            </a:rPr>
            <a:t>What is an if statement?</a:t>
          </a:r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510E10B-D752-4380-B27F-81BBF6309ABF}" type="parTrans" cxnId="{2AB0E696-5292-4C4B-9547-72799767E5DE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D589F97-208B-48C8-9E74-59EFC26ED4D4}" type="sibTrans" cxnId="{2AB0E696-5292-4C4B-9547-72799767E5DE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844E497-6BA5-4BD6-941F-FC64149BD569}">
      <dgm:prSet/>
      <dgm:spPr/>
      <dgm:t>
        <a:bodyPr/>
        <a:lstStyle/>
        <a:p>
          <a:r>
            <a:rPr lang="en-US" b="0" i="0">
              <a:latin typeface="Calibri" panose="020F0502020204030204" pitchFamily="34" charset="0"/>
              <a:cs typeface="Calibri" panose="020F0502020204030204" pitchFamily="34" charset="0"/>
            </a:rPr>
            <a:t>How are if statements represented in pseudocode?</a:t>
          </a:r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D3BB6A7-3AD7-4D0F-AD06-20A6F35CF510}" type="parTrans" cxnId="{75B83F82-7F6B-4B82-A14F-6FFB68E907EF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6ECE466-CBEB-47E6-9CFC-994ADAB54B7F}" type="sibTrans" cxnId="{75B83F82-7F6B-4B82-A14F-6FFB68E907EF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1437456-AB3E-404A-BCCC-47136A186E98}">
      <dgm:prSet/>
      <dgm:spPr/>
      <dgm:t>
        <a:bodyPr/>
        <a:lstStyle/>
        <a:p>
          <a:r>
            <a:rPr lang="en-US" b="0" i="0">
              <a:latin typeface="Calibri" panose="020F0502020204030204" pitchFamily="34" charset="0"/>
              <a:cs typeface="Calibri" panose="020F0502020204030204" pitchFamily="34" charset="0"/>
            </a:rPr>
            <a:t>How are conditional statements used within if statements?</a:t>
          </a:r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AAA573B7-E5A6-4696-9774-17C346FC0C3D}" type="parTrans" cxnId="{05584777-97E7-46A0-A34F-0DF022F6C571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E60CA3B-CD53-49B3-B403-B68EB66DE1AE}" type="sibTrans" cxnId="{05584777-97E7-46A0-A34F-0DF022F6C571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76EF254-DB54-47D5-9710-83E14BD2FA2F}">
      <dgm:prSet/>
      <dgm:spPr/>
      <dgm:t>
        <a:bodyPr/>
        <a:lstStyle/>
        <a:p>
          <a:r>
            <a:rPr lang="en-US" b="0" i="0">
              <a:latin typeface="Calibri" panose="020F0502020204030204" pitchFamily="34" charset="0"/>
              <a:cs typeface="Calibri" panose="020F0502020204030204" pitchFamily="34" charset="0"/>
            </a:rPr>
            <a:t>What is an else statement?</a:t>
          </a:r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5F8C4B4-64F7-4966-8976-52F22695E0B4}" type="parTrans" cxnId="{F25FD3F9-68C7-41BF-B371-7564B3B5A187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38F5332-90E5-4357-9CA9-2C3B7B033227}" type="sibTrans" cxnId="{F25FD3F9-68C7-41BF-B371-7564B3B5A187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BE6999B-B574-4901-9517-9DE5A9D44D6B}">
      <dgm:prSet/>
      <dgm:spPr/>
      <dgm:t>
        <a:bodyPr/>
        <a:lstStyle/>
        <a:p>
          <a:r>
            <a:rPr lang="en-US" b="0" i="0">
              <a:latin typeface="Calibri" panose="020F0502020204030204" pitchFamily="34" charset="0"/>
              <a:cs typeface="Calibri" panose="020F0502020204030204" pitchFamily="34" charset="0"/>
            </a:rPr>
            <a:t>In terms of programming, what is a switch statement?</a:t>
          </a:r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A955A9D-DB4B-44EB-8F58-9F046B8F3E64}" type="parTrans" cxnId="{5DE68BAB-FFDB-4F79-931F-2AD281BE9F08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C8BC17B-D5CE-44BC-9224-0F5E51B24B76}" type="sibTrans" cxnId="{5DE68BAB-FFDB-4F79-931F-2AD281BE9F08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225A118-8E86-41B9-82AC-38F1935A6024}">
      <dgm:prSet/>
      <dgm:spPr/>
      <dgm:t>
        <a:bodyPr/>
        <a:lstStyle/>
        <a:p>
          <a:r>
            <a:rPr lang="en-US" b="0" i="0">
              <a:latin typeface="Calibri" panose="020F0502020204030204" pitchFamily="34" charset="0"/>
              <a:cs typeface="Calibri" panose="020F0502020204030204" pitchFamily="34" charset="0"/>
            </a:rPr>
            <a:t>What is the purpose of a case?</a:t>
          </a:r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5F4E34F-30D3-40D7-89AF-E3EEBEE2C3A5}" type="parTrans" cxnId="{A85F87C7-B8EC-4F09-AA30-56B78AEE9C9C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6E1ABCA-0EB8-415A-A658-080631306926}" type="sibTrans" cxnId="{A85F87C7-B8EC-4F09-AA30-56B78AEE9C9C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B212A44-7F1E-4463-84AF-2020D417C4B2}">
      <dgm:prSet/>
      <dgm:spPr/>
      <dgm:t>
        <a:bodyPr/>
        <a:lstStyle/>
        <a:p>
          <a:r>
            <a:rPr lang="en-US" b="0" i="0" dirty="0">
              <a:latin typeface="Calibri" panose="020F0502020204030204" pitchFamily="34" charset="0"/>
              <a:cs typeface="Calibri" panose="020F0502020204030204" pitchFamily="34" charset="0"/>
            </a:rPr>
            <a:t>What is the default case?</a:t>
          </a:r>
          <a:endParaRPr lang="en-US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31C198B-A6B6-488F-980A-FA7ED43A57DC}" type="parTrans" cxnId="{3FA1C41A-C6E6-4668-91D8-8428FC24593C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C959B64-51B0-4BBC-975E-8B6AD409181A}" type="sibTrans" cxnId="{3FA1C41A-C6E6-4668-91D8-8428FC24593C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C88399D-C984-4A20-A6F5-381309CC59C6}">
      <dgm:prSet/>
      <dgm:spPr/>
      <dgm:t>
        <a:bodyPr/>
        <a:lstStyle/>
        <a:p>
          <a:r>
            <a:rPr lang="en-US" b="0" i="0">
              <a:latin typeface="Calibri" panose="020F0502020204030204" pitchFamily="34" charset="0"/>
              <a:cs typeface="Calibri" panose="020F0502020204030204" pitchFamily="34" charset="0"/>
            </a:rPr>
            <a:t>Why is the default case useful?</a:t>
          </a:r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AEBAE90-FF64-4155-AE47-E454A8F7CE9D}" type="parTrans" cxnId="{1BDAA623-97D7-4CC2-8A6A-15F4F736790F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256F365-6D54-47E7-AC0C-5DE221C50DEF}" type="sibTrans" cxnId="{1BDAA623-97D7-4CC2-8A6A-15F4F736790F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1262F74-D839-4121-B298-2337F2986477}" type="pres">
      <dgm:prSet presAssocID="{4C9DD3EF-387D-4313-BC2E-E600ECC39C8B}" presName="diagram" presStyleCnt="0">
        <dgm:presLayoutVars>
          <dgm:dir/>
          <dgm:resizeHandles val="exact"/>
        </dgm:presLayoutVars>
      </dgm:prSet>
      <dgm:spPr/>
    </dgm:pt>
    <dgm:pt modelId="{35C536A0-4AA2-49A5-A537-9C270A92C469}" type="pres">
      <dgm:prSet presAssocID="{866A87D2-55D8-494F-956F-3C3C6699B02F}" presName="node" presStyleLbl="node1" presStyleIdx="0" presStyleCnt="12">
        <dgm:presLayoutVars>
          <dgm:bulletEnabled val="1"/>
        </dgm:presLayoutVars>
      </dgm:prSet>
      <dgm:spPr/>
    </dgm:pt>
    <dgm:pt modelId="{B1D2567E-F74A-44D1-856A-05116D63A339}" type="pres">
      <dgm:prSet presAssocID="{D64569E3-4409-4647-8EE4-DEB628524D71}" presName="sibTrans" presStyleCnt="0"/>
      <dgm:spPr/>
    </dgm:pt>
    <dgm:pt modelId="{E63B29F9-01F3-4978-9ECD-D934E6CEDC54}" type="pres">
      <dgm:prSet presAssocID="{089FC925-AC69-494C-8A9B-E2D5DF99289C}" presName="node" presStyleLbl="node1" presStyleIdx="1" presStyleCnt="12">
        <dgm:presLayoutVars>
          <dgm:bulletEnabled val="1"/>
        </dgm:presLayoutVars>
      </dgm:prSet>
      <dgm:spPr/>
    </dgm:pt>
    <dgm:pt modelId="{0A72136A-9D47-481B-9AEE-F3E11384B906}" type="pres">
      <dgm:prSet presAssocID="{FF83F3B7-64F5-48D0-8630-38D297C0837C}" presName="sibTrans" presStyleCnt="0"/>
      <dgm:spPr/>
    </dgm:pt>
    <dgm:pt modelId="{1830A238-AB55-481F-9E45-05D9D6BB1400}" type="pres">
      <dgm:prSet presAssocID="{4B3E83CE-4F22-4FCB-B3C6-FC2882FD9F8B}" presName="node" presStyleLbl="node1" presStyleIdx="2" presStyleCnt="12">
        <dgm:presLayoutVars>
          <dgm:bulletEnabled val="1"/>
        </dgm:presLayoutVars>
      </dgm:prSet>
      <dgm:spPr/>
    </dgm:pt>
    <dgm:pt modelId="{B9DE7C69-69E8-4A42-A6A6-FB6AEF4542D2}" type="pres">
      <dgm:prSet presAssocID="{29882D91-A84F-457A-97BA-6B6C2BDC4188}" presName="sibTrans" presStyleCnt="0"/>
      <dgm:spPr/>
    </dgm:pt>
    <dgm:pt modelId="{90B3948A-0E5F-463B-A396-468634D5A081}" type="pres">
      <dgm:prSet presAssocID="{1FE1434A-D401-4E6F-8BC7-900A3587B6DA}" presName="node" presStyleLbl="node1" presStyleIdx="3" presStyleCnt="12">
        <dgm:presLayoutVars>
          <dgm:bulletEnabled val="1"/>
        </dgm:presLayoutVars>
      </dgm:prSet>
      <dgm:spPr/>
    </dgm:pt>
    <dgm:pt modelId="{31562E5B-7A78-40E9-B13F-1F052A24EEF7}" type="pres">
      <dgm:prSet presAssocID="{D460281C-9BD3-4C3C-815D-F1C7DB7D891D}" presName="sibTrans" presStyleCnt="0"/>
      <dgm:spPr/>
    </dgm:pt>
    <dgm:pt modelId="{EF4D5D79-3C7C-403F-92B6-210ED04224E0}" type="pres">
      <dgm:prSet presAssocID="{73839043-2708-4F8D-92B9-4A3356158A53}" presName="node" presStyleLbl="node1" presStyleIdx="4" presStyleCnt="12">
        <dgm:presLayoutVars>
          <dgm:bulletEnabled val="1"/>
        </dgm:presLayoutVars>
      </dgm:prSet>
      <dgm:spPr/>
    </dgm:pt>
    <dgm:pt modelId="{DD0B83D3-6796-4C2E-AC1E-FF0775FC45D7}" type="pres">
      <dgm:prSet presAssocID="{DD589F97-208B-48C8-9E74-59EFC26ED4D4}" presName="sibTrans" presStyleCnt="0"/>
      <dgm:spPr/>
    </dgm:pt>
    <dgm:pt modelId="{943D47CF-25E7-4757-8CDF-E4ADBB2232FE}" type="pres">
      <dgm:prSet presAssocID="{E844E497-6BA5-4BD6-941F-FC64149BD569}" presName="node" presStyleLbl="node1" presStyleIdx="5" presStyleCnt="12">
        <dgm:presLayoutVars>
          <dgm:bulletEnabled val="1"/>
        </dgm:presLayoutVars>
      </dgm:prSet>
      <dgm:spPr/>
    </dgm:pt>
    <dgm:pt modelId="{61A5A99C-E4D1-4414-B82D-AFB5034E872E}" type="pres">
      <dgm:prSet presAssocID="{16ECE466-CBEB-47E6-9CFC-994ADAB54B7F}" presName="sibTrans" presStyleCnt="0"/>
      <dgm:spPr/>
    </dgm:pt>
    <dgm:pt modelId="{66150DD3-6263-44CA-8B54-1DB02E02C5C9}" type="pres">
      <dgm:prSet presAssocID="{E1437456-AB3E-404A-BCCC-47136A186E98}" presName="node" presStyleLbl="node1" presStyleIdx="6" presStyleCnt="12">
        <dgm:presLayoutVars>
          <dgm:bulletEnabled val="1"/>
        </dgm:presLayoutVars>
      </dgm:prSet>
      <dgm:spPr/>
    </dgm:pt>
    <dgm:pt modelId="{971D312D-581F-4596-B09A-4BB33606668A}" type="pres">
      <dgm:prSet presAssocID="{CE60CA3B-CD53-49B3-B403-B68EB66DE1AE}" presName="sibTrans" presStyleCnt="0"/>
      <dgm:spPr/>
    </dgm:pt>
    <dgm:pt modelId="{A8DF6F0C-3E87-4857-929F-0DBD02C8017C}" type="pres">
      <dgm:prSet presAssocID="{E76EF254-DB54-47D5-9710-83E14BD2FA2F}" presName="node" presStyleLbl="node1" presStyleIdx="7" presStyleCnt="12">
        <dgm:presLayoutVars>
          <dgm:bulletEnabled val="1"/>
        </dgm:presLayoutVars>
      </dgm:prSet>
      <dgm:spPr/>
    </dgm:pt>
    <dgm:pt modelId="{86356076-FCF4-4B0B-A1FF-EE0645E45BDB}" type="pres">
      <dgm:prSet presAssocID="{138F5332-90E5-4357-9CA9-2C3B7B033227}" presName="sibTrans" presStyleCnt="0"/>
      <dgm:spPr/>
    </dgm:pt>
    <dgm:pt modelId="{B6B6B522-DE8B-4B37-AFB2-CDF071C6C744}" type="pres">
      <dgm:prSet presAssocID="{FBE6999B-B574-4901-9517-9DE5A9D44D6B}" presName="node" presStyleLbl="node1" presStyleIdx="8" presStyleCnt="12">
        <dgm:presLayoutVars>
          <dgm:bulletEnabled val="1"/>
        </dgm:presLayoutVars>
      </dgm:prSet>
      <dgm:spPr/>
    </dgm:pt>
    <dgm:pt modelId="{436F936A-5145-4262-8EFE-52D7D1F171CE}" type="pres">
      <dgm:prSet presAssocID="{8C8BC17B-D5CE-44BC-9224-0F5E51B24B76}" presName="sibTrans" presStyleCnt="0"/>
      <dgm:spPr/>
    </dgm:pt>
    <dgm:pt modelId="{03A9AE1B-5029-4613-9307-AE00C83A203B}" type="pres">
      <dgm:prSet presAssocID="{B225A118-8E86-41B9-82AC-38F1935A6024}" presName="node" presStyleLbl="node1" presStyleIdx="9" presStyleCnt="12">
        <dgm:presLayoutVars>
          <dgm:bulletEnabled val="1"/>
        </dgm:presLayoutVars>
      </dgm:prSet>
      <dgm:spPr/>
    </dgm:pt>
    <dgm:pt modelId="{EC5678C4-DDCC-4CC9-8CCD-1FC730A19730}" type="pres">
      <dgm:prSet presAssocID="{46E1ABCA-0EB8-415A-A658-080631306926}" presName="sibTrans" presStyleCnt="0"/>
      <dgm:spPr/>
    </dgm:pt>
    <dgm:pt modelId="{AA425134-28EC-4637-87BB-1D4CCBAE1E94}" type="pres">
      <dgm:prSet presAssocID="{FB212A44-7F1E-4463-84AF-2020D417C4B2}" presName="node" presStyleLbl="node1" presStyleIdx="10" presStyleCnt="12">
        <dgm:presLayoutVars>
          <dgm:bulletEnabled val="1"/>
        </dgm:presLayoutVars>
      </dgm:prSet>
      <dgm:spPr/>
    </dgm:pt>
    <dgm:pt modelId="{D767A7C7-F0D7-4096-BDB5-2842241E1A4A}" type="pres">
      <dgm:prSet presAssocID="{9C959B64-51B0-4BBC-975E-8B6AD409181A}" presName="sibTrans" presStyleCnt="0"/>
      <dgm:spPr/>
    </dgm:pt>
    <dgm:pt modelId="{C83A470C-1EEA-4A16-A0FC-AD44D5BA1EEB}" type="pres">
      <dgm:prSet presAssocID="{2C88399D-C984-4A20-A6F5-381309CC59C6}" presName="node" presStyleLbl="node1" presStyleIdx="11" presStyleCnt="12">
        <dgm:presLayoutVars>
          <dgm:bulletEnabled val="1"/>
        </dgm:presLayoutVars>
      </dgm:prSet>
      <dgm:spPr/>
    </dgm:pt>
  </dgm:ptLst>
  <dgm:cxnLst>
    <dgm:cxn modelId="{3FB7CB03-455B-43D1-A70E-C03913D4F3F8}" type="presOf" srcId="{73839043-2708-4F8D-92B9-4A3356158A53}" destId="{EF4D5D79-3C7C-403F-92B6-210ED04224E0}" srcOrd="0" destOrd="0" presId="urn:microsoft.com/office/officeart/2005/8/layout/default"/>
    <dgm:cxn modelId="{3FA1C41A-C6E6-4668-91D8-8428FC24593C}" srcId="{4C9DD3EF-387D-4313-BC2E-E600ECC39C8B}" destId="{FB212A44-7F1E-4463-84AF-2020D417C4B2}" srcOrd="10" destOrd="0" parTransId="{831C198B-A6B6-488F-980A-FA7ED43A57DC}" sibTransId="{9C959B64-51B0-4BBC-975E-8B6AD409181A}"/>
    <dgm:cxn modelId="{1BDAA623-97D7-4CC2-8A6A-15F4F736790F}" srcId="{4C9DD3EF-387D-4313-BC2E-E600ECC39C8B}" destId="{2C88399D-C984-4A20-A6F5-381309CC59C6}" srcOrd="11" destOrd="0" parTransId="{8AEBAE90-FF64-4155-AE47-E454A8F7CE9D}" sibTransId="{D256F365-6D54-47E7-AC0C-5DE221C50DEF}"/>
    <dgm:cxn modelId="{5703BB25-EB3B-4E9F-B4D0-D887A3124597}" srcId="{4C9DD3EF-387D-4313-BC2E-E600ECC39C8B}" destId="{1FE1434A-D401-4E6F-8BC7-900A3587B6DA}" srcOrd="3" destOrd="0" parTransId="{955FEF06-8E60-4B03-986D-AFBEB2594781}" sibTransId="{D460281C-9BD3-4C3C-815D-F1C7DB7D891D}"/>
    <dgm:cxn modelId="{6790E130-7131-4A0E-B763-3719201CCCC4}" type="presOf" srcId="{E844E497-6BA5-4BD6-941F-FC64149BD569}" destId="{943D47CF-25E7-4757-8CDF-E4ADBB2232FE}" srcOrd="0" destOrd="0" presId="urn:microsoft.com/office/officeart/2005/8/layout/default"/>
    <dgm:cxn modelId="{F14C423D-5F57-4087-89E2-133FFE88AEB9}" srcId="{4C9DD3EF-387D-4313-BC2E-E600ECC39C8B}" destId="{4B3E83CE-4F22-4FCB-B3C6-FC2882FD9F8B}" srcOrd="2" destOrd="0" parTransId="{22C38942-CF17-4524-9F43-546BD3D73262}" sibTransId="{29882D91-A84F-457A-97BA-6B6C2BDC4188}"/>
    <dgm:cxn modelId="{93860B5D-FB87-4FF3-8456-E1827DF6B5DC}" type="presOf" srcId="{2C88399D-C984-4A20-A6F5-381309CC59C6}" destId="{C83A470C-1EEA-4A16-A0FC-AD44D5BA1EEB}" srcOrd="0" destOrd="0" presId="urn:microsoft.com/office/officeart/2005/8/layout/default"/>
    <dgm:cxn modelId="{ED132241-9A02-457B-ACCC-B3E32773B222}" type="presOf" srcId="{089FC925-AC69-494C-8A9B-E2D5DF99289C}" destId="{E63B29F9-01F3-4978-9ECD-D934E6CEDC54}" srcOrd="0" destOrd="0" presId="urn:microsoft.com/office/officeart/2005/8/layout/default"/>
    <dgm:cxn modelId="{469BC363-9C17-4DC1-93A5-76F9DE6658F6}" type="presOf" srcId="{E76EF254-DB54-47D5-9710-83E14BD2FA2F}" destId="{A8DF6F0C-3E87-4857-929F-0DBD02C8017C}" srcOrd="0" destOrd="0" presId="urn:microsoft.com/office/officeart/2005/8/layout/default"/>
    <dgm:cxn modelId="{E733A86E-088A-41FC-9D42-FEA31EC21FA8}" srcId="{4C9DD3EF-387D-4313-BC2E-E600ECC39C8B}" destId="{866A87D2-55D8-494F-956F-3C3C6699B02F}" srcOrd="0" destOrd="0" parTransId="{F5C364FE-2511-45D6-B9DE-FA03F308D312}" sibTransId="{D64569E3-4409-4647-8EE4-DEB628524D71}"/>
    <dgm:cxn modelId="{3EAD3175-EDCD-42EB-9425-2BF99708F412}" type="presOf" srcId="{866A87D2-55D8-494F-956F-3C3C6699B02F}" destId="{35C536A0-4AA2-49A5-A537-9C270A92C469}" srcOrd="0" destOrd="0" presId="urn:microsoft.com/office/officeart/2005/8/layout/default"/>
    <dgm:cxn modelId="{05584777-97E7-46A0-A34F-0DF022F6C571}" srcId="{4C9DD3EF-387D-4313-BC2E-E600ECC39C8B}" destId="{E1437456-AB3E-404A-BCCC-47136A186E98}" srcOrd="6" destOrd="0" parTransId="{AAA573B7-E5A6-4696-9774-17C346FC0C3D}" sibTransId="{CE60CA3B-CD53-49B3-B403-B68EB66DE1AE}"/>
    <dgm:cxn modelId="{75B83F82-7F6B-4B82-A14F-6FFB68E907EF}" srcId="{4C9DD3EF-387D-4313-BC2E-E600ECC39C8B}" destId="{E844E497-6BA5-4BD6-941F-FC64149BD569}" srcOrd="5" destOrd="0" parTransId="{5D3BB6A7-3AD7-4D0F-AD06-20A6F35CF510}" sibTransId="{16ECE466-CBEB-47E6-9CFC-994ADAB54B7F}"/>
    <dgm:cxn modelId="{509C3391-FA4A-4D97-9D5C-95B88420BECD}" type="presOf" srcId="{4C9DD3EF-387D-4313-BC2E-E600ECC39C8B}" destId="{B1262F74-D839-4121-B298-2337F2986477}" srcOrd="0" destOrd="0" presId="urn:microsoft.com/office/officeart/2005/8/layout/default"/>
    <dgm:cxn modelId="{2AB0E696-5292-4C4B-9547-72799767E5DE}" srcId="{4C9DD3EF-387D-4313-BC2E-E600ECC39C8B}" destId="{73839043-2708-4F8D-92B9-4A3356158A53}" srcOrd="4" destOrd="0" parTransId="{1510E10B-D752-4380-B27F-81BBF6309ABF}" sibTransId="{DD589F97-208B-48C8-9E74-59EFC26ED4D4}"/>
    <dgm:cxn modelId="{5DE68BAB-FFDB-4F79-931F-2AD281BE9F08}" srcId="{4C9DD3EF-387D-4313-BC2E-E600ECC39C8B}" destId="{FBE6999B-B574-4901-9517-9DE5A9D44D6B}" srcOrd="8" destOrd="0" parTransId="{3A955A9D-DB4B-44EB-8F58-9F046B8F3E64}" sibTransId="{8C8BC17B-D5CE-44BC-9224-0F5E51B24B76}"/>
    <dgm:cxn modelId="{2CFF6BAF-A397-4FE7-99DA-C3E3909D1540}" type="presOf" srcId="{E1437456-AB3E-404A-BCCC-47136A186E98}" destId="{66150DD3-6263-44CA-8B54-1DB02E02C5C9}" srcOrd="0" destOrd="0" presId="urn:microsoft.com/office/officeart/2005/8/layout/default"/>
    <dgm:cxn modelId="{A85F87C7-B8EC-4F09-AA30-56B78AEE9C9C}" srcId="{4C9DD3EF-387D-4313-BC2E-E600ECC39C8B}" destId="{B225A118-8E86-41B9-82AC-38F1935A6024}" srcOrd="9" destOrd="0" parTransId="{25F4E34F-30D3-40D7-89AF-E3EEBEE2C3A5}" sibTransId="{46E1ABCA-0EB8-415A-A658-080631306926}"/>
    <dgm:cxn modelId="{9F31DEC8-54CD-4A8C-88B5-B8554166297E}" type="presOf" srcId="{FBE6999B-B574-4901-9517-9DE5A9D44D6B}" destId="{B6B6B522-DE8B-4B37-AFB2-CDF071C6C744}" srcOrd="0" destOrd="0" presId="urn:microsoft.com/office/officeart/2005/8/layout/default"/>
    <dgm:cxn modelId="{4BECC9D4-DF49-4A13-A2CC-C9AD345778AD}" type="presOf" srcId="{1FE1434A-D401-4E6F-8BC7-900A3587B6DA}" destId="{90B3948A-0E5F-463B-A396-468634D5A081}" srcOrd="0" destOrd="0" presId="urn:microsoft.com/office/officeart/2005/8/layout/default"/>
    <dgm:cxn modelId="{6051A2DE-78FA-40F0-967F-6E2BDDC31E3F}" type="presOf" srcId="{B225A118-8E86-41B9-82AC-38F1935A6024}" destId="{03A9AE1B-5029-4613-9307-AE00C83A203B}" srcOrd="0" destOrd="0" presId="urn:microsoft.com/office/officeart/2005/8/layout/default"/>
    <dgm:cxn modelId="{54866BE0-45BA-48E1-8766-E9CDCF590CD4}" type="presOf" srcId="{4B3E83CE-4F22-4FCB-B3C6-FC2882FD9F8B}" destId="{1830A238-AB55-481F-9E45-05D9D6BB1400}" srcOrd="0" destOrd="0" presId="urn:microsoft.com/office/officeart/2005/8/layout/default"/>
    <dgm:cxn modelId="{187521E7-F0A4-45EE-AA28-A3F55A3961F6}" srcId="{4C9DD3EF-387D-4313-BC2E-E600ECC39C8B}" destId="{089FC925-AC69-494C-8A9B-E2D5DF99289C}" srcOrd="1" destOrd="0" parTransId="{861F4225-D33C-443B-8265-628970BD3102}" sibTransId="{FF83F3B7-64F5-48D0-8630-38D297C0837C}"/>
    <dgm:cxn modelId="{F25FD3F9-68C7-41BF-B371-7564B3B5A187}" srcId="{4C9DD3EF-387D-4313-BC2E-E600ECC39C8B}" destId="{E76EF254-DB54-47D5-9710-83E14BD2FA2F}" srcOrd="7" destOrd="0" parTransId="{65F8C4B4-64F7-4966-8976-52F22695E0B4}" sibTransId="{138F5332-90E5-4357-9CA9-2C3B7B033227}"/>
    <dgm:cxn modelId="{641BC2FD-3F1E-4505-B113-3F47CF8343A6}" type="presOf" srcId="{FB212A44-7F1E-4463-84AF-2020D417C4B2}" destId="{AA425134-28EC-4637-87BB-1D4CCBAE1E94}" srcOrd="0" destOrd="0" presId="urn:microsoft.com/office/officeart/2005/8/layout/default"/>
    <dgm:cxn modelId="{3FF8BA02-52E0-4CF4-9514-5181A22BD8F0}" type="presParOf" srcId="{B1262F74-D839-4121-B298-2337F2986477}" destId="{35C536A0-4AA2-49A5-A537-9C270A92C469}" srcOrd="0" destOrd="0" presId="urn:microsoft.com/office/officeart/2005/8/layout/default"/>
    <dgm:cxn modelId="{7C07CE94-74BD-4CA8-90E8-7F4B740660EC}" type="presParOf" srcId="{B1262F74-D839-4121-B298-2337F2986477}" destId="{B1D2567E-F74A-44D1-856A-05116D63A339}" srcOrd="1" destOrd="0" presId="urn:microsoft.com/office/officeart/2005/8/layout/default"/>
    <dgm:cxn modelId="{9BC93390-A6E9-458A-B408-911ED61C0432}" type="presParOf" srcId="{B1262F74-D839-4121-B298-2337F2986477}" destId="{E63B29F9-01F3-4978-9ECD-D934E6CEDC54}" srcOrd="2" destOrd="0" presId="urn:microsoft.com/office/officeart/2005/8/layout/default"/>
    <dgm:cxn modelId="{897F4612-650C-47F9-A5C6-09F90C731B02}" type="presParOf" srcId="{B1262F74-D839-4121-B298-2337F2986477}" destId="{0A72136A-9D47-481B-9AEE-F3E11384B906}" srcOrd="3" destOrd="0" presId="urn:microsoft.com/office/officeart/2005/8/layout/default"/>
    <dgm:cxn modelId="{C1012C4C-E47E-4C20-AA35-93367BDAE6FD}" type="presParOf" srcId="{B1262F74-D839-4121-B298-2337F2986477}" destId="{1830A238-AB55-481F-9E45-05D9D6BB1400}" srcOrd="4" destOrd="0" presId="urn:microsoft.com/office/officeart/2005/8/layout/default"/>
    <dgm:cxn modelId="{0BB03001-42C8-40F8-8E91-228220980654}" type="presParOf" srcId="{B1262F74-D839-4121-B298-2337F2986477}" destId="{B9DE7C69-69E8-4A42-A6A6-FB6AEF4542D2}" srcOrd="5" destOrd="0" presId="urn:microsoft.com/office/officeart/2005/8/layout/default"/>
    <dgm:cxn modelId="{B0B98629-7286-4629-8E45-C4A4231A9C94}" type="presParOf" srcId="{B1262F74-D839-4121-B298-2337F2986477}" destId="{90B3948A-0E5F-463B-A396-468634D5A081}" srcOrd="6" destOrd="0" presId="urn:microsoft.com/office/officeart/2005/8/layout/default"/>
    <dgm:cxn modelId="{9F783AFE-CF7B-410A-B491-760675404F9D}" type="presParOf" srcId="{B1262F74-D839-4121-B298-2337F2986477}" destId="{31562E5B-7A78-40E9-B13F-1F052A24EEF7}" srcOrd="7" destOrd="0" presId="urn:microsoft.com/office/officeart/2005/8/layout/default"/>
    <dgm:cxn modelId="{B01AA0BC-AFA3-42AF-A780-2F02FF9514F1}" type="presParOf" srcId="{B1262F74-D839-4121-B298-2337F2986477}" destId="{EF4D5D79-3C7C-403F-92B6-210ED04224E0}" srcOrd="8" destOrd="0" presId="urn:microsoft.com/office/officeart/2005/8/layout/default"/>
    <dgm:cxn modelId="{20C2CEE9-8291-4DBC-B2F7-DF07521B84FC}" type="presParOf" srcId="{B1262F74-D839-4121-B298-2337F2986477}" destId="{DD0B83D3-6796-4C2E-AC1E-FF0775FC45D7}" srcOrd="9" destOrd="0" presId="urn:microsoft.com/office/officeart/2005/8/layout/default"/>
    <dgm:cxn modelId="{754D18B9-A12D-4CDE-8912-5E8477107297}" type="presParOf" srcId="{B1262F74-D839-4121-B298-2337F2986477}" destId="{943D47CF-25E7-4757-8CDF-E4ADBB2232FE}" srcOrd="10" destOrd="0" presId="urn:microsoft.com/office/officeart/2005/8/layout/default"/>
    <dgm:cxn modelId="{65D9128F-96CA-4C06-B2E3-6281D273D11C}" type="presParOf" srcId="{B1262F74-D839-4121-B298-2337F2986477}" destId="{61A5A99C-E4D1-4414-B82D-AFB5034E872E}" srcOrd="11" destOrd="0" presId="urn:microsoft.com/office/officeart/2005/8/layout/default"/>
    <dgm:cxn modelId="{D6E2EFC1-5387-47AF-AA3D-9178B3119F07}" type="presParOf" srcId="{B1262F74-D839-4121-B298-2337F2986477}" destId="{66150DD3-6263-44CA-8B54-1DB02E02C5C9}" srcOrd="12" destOrd="0" presId="urn:microsoft.com/office/officeart/2005/8/layout/default"/>
    <dgm:cxn modelId="{B29BB75D-EEC3-49A1-800E-667B2CF23789}" type="presParOf" srcId="{B1262F74-D839-4121-B298-2337F2986477}" destId="{971D312D-581F-4596-B09A-4BB33606668A}" srcOrd="13" destOrd="0" presId="urn:microsoft.com/office/officeart/2005/8/layout/default"/>
    <dgm:cxn modelId="{CFB513FC-FB80-4F06-9E20-208CE86E4068}" type="presParOf" srcId="{B1262F74-D839-4121-B298-2337F2986477}" destId="{A8DF6F0C-3E87-4857-929F-0DBD02C8017C}" srcOrd="14" destOrd="0" presId="urn:microsoft.com/office/officeart/2005/8/layout/default"/>
    <dgm:cxn modelId="{63D00C2C-A21C-4E74-8495-D74A3E35A21F}" type="presParOf" srcId="{B1262F74-D839-4121-B298-2337F2986477}" destId="{86356076-FCF4-4B0B-A1FF-EE0645E45BDB}" srcOrd="15" destOrd="0" presId="urn:microsoft.com/office/officeart/2005/8/layout/default"/>
    <dgm:cxn modelId="{CA60D5D1-46E3-48F4-8E30-1486C63CA38E}" type="presParOf" srcId="{B1262F74-D839-4121-B298-2337F2986477}" destId="{B6B6B522-DE8B-4B37-AFB2-CDF071C6C744}" srcOrd="16" destOrd="0" presId="urn:microsoft.com/office/officeart/2005/8/layout/default"/>
    <dgm:cxn modelId="{DDDA004C-12DB-40C3-B9BB-AD654A7195EE}" type="presParOf" srcId="{B1262F74-D839-4121-B298-2337F2986477}" destId="{436F936A-5145-4262-8EFE-52D7D1F171CE}" srcOrd="17" destOrd="0" presId="urn:microsoft.com/office/officeart/2005/8/layout/default"/>
    <dgm:cxn modelId="{A2DD237C-CDE8-4B3D-84FD-A7416873A2EB}" type="presParOf" srcId="{B1262F74-D839-4121-B298-2337F2986477}" destId="{03A9AE1B-5029-4613-9307-AE00C83A203B}" srcOrd="18" destOrd="0" presId="urn:microsoft.com/office/officeart/2005/8/layout/default"/>
    <dgm:cxn modelId="{67E3DB6A-9465-4C30-9BD0-1AD90CA25AC7}" type="presParOf" srcId="{B1262F74-D839-4121-B298-2337F2986477}" destId="{EC5678C4-DDCC-4CC9-8CCD-1FC730A19730}" srcOrd="19" destOrd="0" presId="urn:microsoft.com/office/officeart/2005/8/layout/default"/>
    <dgm:cxn modelId="{578B05E0-20D2-4711-A21B-53941B29D186}" type="presParOf" srcId="{B1262F74-D839-4121-B298-2337F2986477}" destId="{AA425134-28EC-4637-87BB-1D4CCBAE1E94}" srcOrd="20" destOrd="0" presId="urn:microsoft.com/office/officeart/2005/8/layout/default"/>
    <dgm:cxn modelId="{EAFA56B9-4958-405D-8A72-9B00D4167C85}" type="presParOf" srcId="{B1262F74-D839-4121-B298-2337F2986477}" destId="{D767A7C7-F0D7-4096-BDB5-2842241E1A4A}" srcOrd="21" destOrd="0" presId="urn:microsoft.com/office/officeart/2005/8/layout/default"/>
    <dgm:cxn modelId="{A4E8F3A2-2643-4FB9-9091-EC695B9C778A}" type="presParOf" srcId="{B1262F74-D839-4121-B298-2337F2986477}" destId="{C83A470C-1EEA-4A16-A0FC-AD44D5BA1EEB}" srcOrd="2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95F396-43C0-495C-A2D5-1B893986E197}" type="doc">
      <dgm:prSet loTypeId="urn:microsoft.com/office/officeart/2005/8/layout/process4" loCatId="process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5B63593-6A69-4561-A12B-1C3967384D8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In your groups, you need to create a poster detailing what your specified Boolean condition or operator does.</a:t>
          </a:r>
        </a:p>
      </dgm:t>
    </dgm:pt>
    <dgm:pt modelId="{24BC2AF8-0ED1-49CA-9EB7-1763E9EE2E44}" type="parTrans" cxnId="{77991D02-4D21-493F-92D6-DB3D67326695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0F9D176-DFEA-4B40-97BA-2B1CC3218608}" type="sibTrans" cxnId="{77991D02-4D21-493F-92D6-DB3D67326695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4574DEB-6503-49E3-888B-E0A5D5CA926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You need to include:</a:t>
          </a:r>
        </a:p>
      </dgm:t>
    </dgm:pt>
    <dgm:pt modelId="{F170E654-D1A2-4550-888B-DBF27588DCD5}" type="parTrans" cxnId="{C7CA0756-5894-4753-830B-994C342EBFF9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ED9D983-662C-463C-8E11-E2C116B959DC}" type="sibTrans" cxnId="{C7CA0756-5894-4753-830B-994C342EBFF9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76B99A8-6C94-41A7-873B-97D33D5FC90F}">
      <dgm:prSet/>
      <dgm:spPr>
        <a:solidFill>
          <a:schemeClr val="accent3">
            <a:tint val="40000"/>
            <a:hueOff val="0"/>
            <a:satOff val="0"/>
            <a:lumOff val="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What the Boolean operator / condition is</a:t>
          </a:r>
        </a:p>
      </dgm:t>
    </dgm:pt>
    <dgm:pt modelId="{A9D4D921-8D6E-4F74-A26D-B857D9F012A5}" type="parTrans" cxnId="{75C704F2-2CBD-46B3-839F-004348142889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62C3775-3221-4996-BC44-9B144C0BC44D}" type="sibTrans" cxnId="{75C704F2-2CBD-46B3-839F-004348142889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C523325-268C-40A7-A967-40DA3461E65A}">
      <dgm:prSet/>
      <dgm:spPr>
        <a:solidFill>
          <a:schemeClr val="accent3">
            <a:tint val="40000"/>
            <a:hueOff val="0"/>
            <a:satOff val="0"/>
            <a:lumOff val="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How the Boolean operator / condition  works</a:t>
          </a:r>
        </a:p>
      </dgm:t>
    </dgm:pt>
    <dgm:pt modelId="{CF1FD183-F12A-4F07-987B-94B93FF07200}" type="parTrans" cxnId="{18B8C211-09B7-47DE-98D0-8C2EC791B1B2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BACAD2F-976E-43A8-9803-023F17C1486F}" type="sibTrans" cxnId="{18B8C211-09B7-47DE-98D0-8C2EC791B1B2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F9CA53B7-28DB-4E5F-AF3A-AA3A026F1F29}">
      <dgm:prSet/>
      <dgm:spPr>
        <a:solidFill>
          <a:schemeClr val="accent3">
            <a:tint val="40000"/>
            <a:hueOff val="0"/>
            <a:satOff val="0"/>
            <a:lumOff val="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An example of the Boolean operator / condition in practice</a:t>
          </a:r>
        </a:p>
      </dgm:t>
    </dgm:pt>
    <dgm:pt modelId="{2F19A373-4A82-44BD-AD91-C9503B94234E}" type="parTrans" cxnId="{73A7E31D-B992-4A5F-A3A5-966D98206AA5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2BF9F4F-702A-4E12-A940-77A08B07026A}" type="sibTrans" cxnId="{73A7E31D-B992-4A5F-A3A5-966D98206AA5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917B0C3-B713-4469-967F-7235F66AAE19}">
      <dgm:prSet/>
      <dgm:spPr>
        <a:solidFill>
          <a:schemeClr val="accent3">
            <a:tint val="40000"/>
            <a:hueOff val="0"/>
            <a:satOff val="0"/>
            <a:lumOff val="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The benefits of the Boolean operator / condition </a:t>
          </a:r>
        </a:p>
      </dgm:t>
    </dgm:pt>
    <dgm:pt modelId="{BEF1DD10-74DB-4D32-8E23-9F6C4B3EF33E}" type="parTrans" cxnId="{BDB7E43D-EC1E-43A6-9521-8D8A8571622C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8E2D310-FE47-467F-B02B-A9CB7474FE70}" type="sibTrans" cxnId="{BDB7E43D-EC1E-43A6-9521-8D8A8571622C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265D33E-DD05-4814-B8CF-ADC6E8C4D433}">
      <dgm:prSet/>
      <dgm:spPr>
        <a:solidFill>
          <a:schemeClr val="accent3">
            <a:tint val="40000"/>
            <a:hueOff val="0"/>
            <a:satOff val="0"/>
            <a:lumOff val="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Calibri" panose="020F0502020204030204" pitchFamily="34" charset="0"/>
              <a:cs typeface="Calibri" panose="020F0502020204030204" pitchFamily="34" charset="0"/>
            </a:rPr>
            <a:t>The drawbacks of the Boolean operator / condition </a:t>
          </a:r>
        </a:p>
      </dgm:t>
    </dgm:pt>
    <dgm:pt modelId="{69904E98-A99D-49FF-BBB4-821EC3A669CE}" type="parTrans" cxnId="{75D605AE-AB1D-4E86-976E-CAD721011088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F77DC6E-90D0-4C9D-803B-AE0D150917DD}" type="sibTrans" cxnId="{75D605AE-AB1D-4E86-976E-CAD721011088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E8A365C-7A9F-44EC-9B3F-C41E52C73113}">
      <dgm:prSet custT="1"/>
      <dgm:spPr>
        <a:solidFill>
          <a:schemeClr val="accent3">
            <a:tint val="40000"/>
            <a:hueOff val="0"/>
            <a:satOff val="0"/>
            <a:lumOff val="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How the Boolean operator / condition  is used within Python</a:t>
          </a:r>
        </a:p>
      </dgm:t>
    </dgm:pt>
    <dgm:pt modelId="{C10A817B-4119-41D3-BDCD-CB5D34DF9A21}" type="parTrans" cxnId="{71F77FBF-9965-42FC-B99C-1EDEF5C5ED83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F2F219A-CD48-49BA-8D96-40ED74C90F27}" type="sibTrans" cxnId="{71F77FBF-9965-42FC-B99C-1EDEF5C5ED83}">
      <dgm:prSet/>
      <dgm:spPr/>
      <dgm:t>
        <a:bodyPr/>
        <a:lstStyle/>
        <a:p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6DD1394-2E70-481A-8908-2D62E283DD14}" type="pres">
      <dgm:prSet presAssocID="{FE95F396-43C0-495C-A2D5-1B893986E197}" presName="Name0" presStyleCnt="0">
        <dgm:presLayoutVars>
          <dgm:dir/>
          <dgm:animLvl val="lvl"/>
          <dgm:resizeHandles val="exact"/>
        </dgm:presLayoutVars>
      </dgm:prSet>
      <dgm:spPr/>
    </dgm:pt>
    <dgm:pt modelId="{128F0263-F983-49BA-8E7E-DCC482D904B1}" type="pres">
      <dgm:prSet presAssocID="{74574DEB-6503-49E3-888B-E0A5D5CA926C}" presName="boxAndChildren" presStyleCnt="0"/>
      <dgm:spPr/>
    </dgm:pt>
    <dgm:pt modelId="{9C0C8F71-A42A-476E-ABF0-E5E7FFD12BAB}" type="pres">
      <dgm:prSet presAssocID="{74574DEB-6503-49E3-888B-E0A5D5CA926C}" presName="parentTextBox" presStyleLbl="node1" presStyleIdx="0" presStyleCnt="2"/>
      <dgm:spPr/>
    </dgm:pt>
    <dgm:pt modelId="{3AFEF87E-47F0-455A-8414-4F8CAD71EEB2}" type="pres">
      <dgm:prSet presAssocID="{74574DEB-6503-49E3-888B-E0A5D5CA926C}" presName="entireBox" presStyleLbl="node1" presStyleIdx="0" presStyleCnt="2" custScaleY="30279"/>
      <dgm:spPr/>
    </dgm:pt>
    <dgm:pt modelId="{16002D4A-B53A-480E-85F8-62BC797D685A}" type="pres">
      <dgm:prSet presAssocID="{74574DEB-6503-49E3-888B-E0A5D5CA926C}" presName="descendantBox" presStyleCnt="0"/>
      <dgm:spPr/>
    </dgm:pt>
    <dgm:pt modelId="{4AB8C550-8863-4827-9A9C-B7190C17DB9F}" type="pres">
      <dgm:prSet presAssocID="{776B99A8-6C94-41A7-873B-97D33D5FC90F}" presName="childTextBox" presStyleLbl="fgAccFollowNode1" presStyleIdx="0" presStyleCnt="6">
        <dgm:presLayoutVars>
          <dgm:bulletEnabled val="1"/>
        </dgm:presLayoutVars>
      </dgm:prSet>
      <dgm:spPr/>
    </dgm:pt>
    <dgm:pt modelId="{1418C91A-3C98-474B-91F7-09D9E3543B85}" type="pres">
      <dgm:prSet presAssocID="{EC523325-268C-40A7-A967-40DA3461E65A}" presName="childTextBox" presStyleLbl="fgAccFollowNode1" presStyleIdx="1" presStyleCnt="6">
        <dgm:presLayoutVars>
          <dgm:bulletEnabled val="1"/>
        </dgm:presLayoutVars>
      </dgm:prSet>
      <dgm:spPr/>
    </dgm:pt>
    <dgm:pt modelId="{03F497D6-C520-4E1D-853F-C055B9A5EE04}" type="pres">
      <dgm:prSet presAssocID="{F9CA53B7-28DB-4E5F-AF3A-AA3A026F1F29}" presName="childTextBox" presStyleLbl="fgAccFollowNode1" presStyleIdx="2" presStyleCnt="6">
        <dgm:presLayoutVars>
          <dgm:bulletEnabled val="1"/>
        </dgm:presLayoutVars>
      </dgm:prSet>
      <dgm:spPr/>
    </dgm:pt>
    <dgm:pt modelId="{69146675-DF80-4F4C-BBE1-C2FBAF8FE761}" type="pres">
      <dgm:prSet presAssocID="{5917B0C3-B713-4469-967F-7235F66AAE19}" presName="childTextBox" presStyleLbl="fgAccFollowNode1" presStyleIdx="3" presStyleCnt="6">
        <dgm:presLayoutVars>
          <dgm:bulletEnabled val="1"/>
        </dgm:presLayoutVars>
      </dgm:prSet>
      <dgm:spPr/>
    </dgm:pt>
    <dgm:pt modelId="{0F7B366C-5A47-4225-8D31-FCAFC32B8B87}" type="pres">
      <dgm:prSet presAssocID="{B265D33E-DD05-4814-B8CF-ADC6E8C4D433}" presName="childTextBox" presStyleLbl="fgAccFollowNode1" presStyleIdx="4" presStyleCnt="6">
        <dgm:presLayoutVars>
          <dgm:bulletEnabled val="1"/>
        </dgm:presLayoutVars>
      </dgm:prSet>
      <dgm:spPr/>
    </dgm:pt>
    <dgm:pt modelId="{E353754A-1490-412D-A21D-D52ADFA7CDE3}" type="pres">
      <dgm:prSet presAssocID="{5E8A365C-7A9F-44EC-9B3F-C41E52C73113}" presName="childTextBox" presStyleLbl="fgAccFollowNode1" presStyleIdx="5" presStyleCnt="6">
        <dgm:presLayoutVars>
          <dgm:bulletEnabled val="1"/>
        </dgm:presLayoutVars>
      </dgm:prSet>
      <dgm:spPr/>
    </dgm:pt>
    <dgm:pt modelId="{B7B885DA-8E51-48A0-8B3E-7518FDA0C121}" type="pres">
      <dgm:prSet presAssocID="{80F9D176-DFEA-4B40-97BA-2B1CC3218608}" presName="sp" presStyleCnt="0"/>
      <dgm:spPr/>
    </dgm:pt>
    <dgm:pt modelId="{B69E00E8-6941-46F6-BF8B-5E28D4A4D45C}" type="pres">
      <dgm:prSet presAssocID="{C5B63593-6A69-4561-A12B-1C3967384D8C}" presName="arrowAndChildren" presStyleCnt="0"/>
      <dgm:spPr/>
    </dgm:pt>
    <dgm:pt modelId="{8F83404E-DD47-4833-B9DB-B063EA96D424}" type="pres">
      <dgm:prSet presAssocID="{C5B63593-6A69-4561-A12B-1C3967384D8C}" presName="parentTextArrow" presStyleLbl="node1" presStyleIdx="1" presStyleCnt="2" custScaleY="21587" custLinFactNeighborX="-8850" custLinFactNeighborY="-5546"/>
      <dgm:spPr/>
    </dgm:pt>
  </dgm:ptLst>
  <dgm:cxnLst>
    <dgm:cxn modelId="{77991D02-4D21-493F-92D6-DB3D67326695}" srcId="{FE95F396-43C0-495C-A2D5-1B893986E197}" destId="{C5B63593-6A69-4561-A12B-1C3967384D8C}" srcOrd="0" destOrd="0" parTransId="{24BC2AF8-0ED1-49CA-9EB7-1763E9EE2E44}" sibTransId="{80F9D176-DFEA-4B40-97BA-2B1CC3218608}"/>
    <dgm:cxn modelId="{6B47E808-079A-48CC-A834-9CAF37AD97F8}" type="presOf" srcId="{74574DEB-6503-49E3-888B-E0A5D5CA926C}" destId="{9C0C8F71-A42A-476E-ABF0-E5E7FFD12BAB}" srcOrd="0" destOrd="0" presId="urn:microsoft.com/office/officeart/2005/8/layout/process4"/>
    <dgm:cxn modelId="{04EDBD0E-A89F-4686-AFA3-D3B8275D3045}" type="presOf" srcId="{5E8A365C-7A9F-44EC-9B3F-C41E52C73113}" destId="{E353754A-1490-412D-A21D-D52ADFA7CDE3}" srcOrd="0" destOrd="0" presId="urn:microsoft.com/office/officeart/2005/8/layout/process4"/>
    <dgm:cxn modelId="{18B8C211-09B7-47DE-98D0-8C2EC791B1B2}" srcId="{74574DEB-6503-49E3-888B-E0A5D5CA926C}" destId="{EC523325-268C-40A7-A967-40DA3461E65A}" srcOrd="1" destOrd="0" parTransId="{CF1FD183-F12A-4F07-987B-94B93FF07200}" sibTransId="{5BACAD2F-976E-43A8-9803-023F17C1486F}"/>
    <dgm:cxn modelId="{73A7E31D-B992-4A5F-A3A5-966D98206AA5}" srcId="{74574DEB-6503-49E3-888B-E0A5D5CA926C}" destId="{F9CA53B7-28DB-4E5F-AF3A-AA3A026F1F29}" srcOrd="2" destOrd="0" parTransId="{2F19A373-4A82-44BD-AD91-C9503B94234E}" sibTransId="{42BF9F4F-702A-4E12-A940-77A08B07026A}"/>
    <dgm:cxn modelId="{BDB7E43D-EC1E-43A6-9521-8D8A8571622C}" srcId="{74574DEB-6503-49E3-888B-E0A5D5CA926C}" destId="{5917B0C3-B713-4469-967F-7235F66AAE19}" srcOrd="3" destOrd="0" parTransId="{BEF1DD10-74DB-4D32-8E23-9F6C4B3EF33E}" sibTransId="{58E2D310-FE47-467F-B02B-A9CB7474FE70}"/>
    <dgm:cxn modelId="{25BCB665-8ED5-4017-B957-F01F77ED4816}" type="presOf" srcId="{C5B63593-6A69-4561-A12B-1C3967384D8C}" destId="{8F83404E-DD47-4833-B9DB-B063EA96D424}" srcOrd="0" destOrd="0" presId="urn:microsoft.com/office/officeart/2005/8/layout/process4"/>
    <dgm:cxn modelId="{0FB40A4A-F9B7-460F-B113-CD13F6EF9818}" type="presOf" srcId="{F9CA53B7-28DB-4E5F-AF3A-AA3A026F1F29}" destId="{03F497D6-C520-4E1D-853F-C055B9A5EE04}" srcOrd="0" destOrd="0" presId="urn:microsoft.com/office/officeart/2005/8/layout/process4"/>
    <dgm:cxn modelId="{D353F96F-D39E-424B-A585-CC8398F0429E}" type="presOf" srcId="{B265D33E-DD05-4814-B8CF-ADC6E8C4D433}" destId="{0F7B366C-5A47-4225-8D31-FCAFC32B8B87}" srcOrd="0" destOrd="0" presId="urn:microsoft.com/office/officeart/2005/8/layout/process4"/>
    <dgm:cxn modelId="{C7CA0756-5894-4753-830B-994C342EBFF9}" srcId="{FE95F396-43C0-495C-A2D5-1B893986E197}" destId="{74574DEB-6503-49E3-888B-E0A5D5CA926C}" srcOrd="1" destOrd="0" parTransId="{F170E654-D1A2-4550-888B-DBF27588DCD5}" sibTransId="{2ED9D983-662C-463C-8E11-E2C116B959DC}"/>
    <dgm:cxn modelId="{F6B12A79-3F75-40CC-9EEF-FC35199622FD}" type="presOf" srcId="{776B99A8-6C94-41A7-873B-97D33D5FC90F}" destId="{4AB8C550-8863-4827-9A9C-B7190C17DB9F}" srcOrd="0" destOrd="0" presId="urn:microsoft.com/office/officeart/2005/8/layout/process4"/>
    <dgm:cxn modelId="{FB358779-4C86-412A-9939-4B426CFE860F}" type="presOf" srcId="{FE95F396-43C0-495C-A2D5-1B893986E197}" destId="{66DD1394-2E70-481A-8908-2D62E283DD14}" srcOrd="0" destOrd="0" presId="urn:microsoft.com/office/officeart/2005/8/layout/process4"/>
    <dgm:cxn modelId="{86DD8191-584E-4D7D-BF21-97A1E7BA7300}" type="presOf" srcId="{EC523325-268C-40A7-A967-40DA3461E65A}" destId="{1418C91A-3C98-474B-91F7-09D9E3543B85}" srcOrd="0" destOrd="0" presId="urn:microsoft.com/office/officeart/2005/8/layout/process4"/>
    <dgm:cxn modelId="{AD2ECC9E-0A7C-4647-A3F3-9178AB1DC25B}" type="presOf" srcId="{74574DEB-6503-49E3-888B-E0A5D5CA926C}" destId="{3AFEF87E-47F0-455A-8414-4F8CAD71EEB2}" srcOrd="1" destOrd="0" presId="urn:microsoft.com/office/officeart/2005/8/layout/process4"/>
    <dgm:cxn modelId="{75D605AE-AB1D-4E86-976E-CAD721011088}" srcId="{74574DEB-6503-49E3-888B-E0A5D5CA926C}" destId="{B265D33E-DD05-4814-B8CF-ADC6E8C4D433}" srcOrd="4" destOrd="0" parTransId="{69904E98-A99D-49FF-BBB4-821EC3A669CE}" sibTransId="{4F77DC6E-90D0-4C9D-803B-AE0D150917DD}"/>
    <dgm:cxn modelId="{8AF0BBBC-BD3A-4489-9C7F-E30B09D62BB3}" type="presOf" srcId="{5917B0C3-B713-4469-967F-7235F66AAE19}" destId="{69146675-DF80-4F4C-BBE1-C2FBAF8FE761}" srcOrd="0" destOrd="0" presId="urn:microsoft.com/office/officeart/2005/8/layout/process4"/>
    <dgm:cxn modelId="{71F77FBF-9965-42FC-B99C-1EDEF5C5ED83}" srcId="{74574DEB-6503-49E3-888B-E0A5D5CA926C}" destId="{5E8A365C-7A9F-44EC-9B3F-C41E52C73113}" srcOrd="5" destOrd="0" parTransId="{C10A817B-4119-41D3-BDCD-CB5D34DF9A21}" sibTransId="{BF2F219A-CD48-49BA-8D96-40ED74C90F27}"/>
    <dgm:cxn modelId="{75C704F2-2CBD-46B3-839F-004348142889}" srcId="{74574DEB-6503-49E3-888B-E0A5D5CA926C}" destId="{776B99A8-6C94-41A7-873B-97D33D5FC90F}" srcOrd="0" destOrd="0" parTransId="{A9D4D921-8D6E-4F74-A26D-B857D9F012A5}" sibTransId="{762C3775-3221-4996-BC44-9B144C0BC44D}"/>
    <dgm:cxn modelId="{C1DC594F-E5F8-4A4F-8FBC-2A9C32BA8DD1}" type="presParOf" srcId="{66DD1394-2E70-481A-8908-2D62E283DD14}" destId="{128F0263-F983-49BA-8E7E-DCC482D904B1}" srcOrd="0" destOrd="0" presId="urn:microsoft.com/office/officeart/2005/8/layout/process4"/>
    <dgm:cxn modelId="{67BAF2C1-54D0-49BD-9F41-F4F3B8D2F856}" type="presParOf" srcId="{128F0263-F983-49BA-8E7E-DCC482D904B1}" destId="{9C0C8F71-A42A-476E-ABF0-E5E7FFD12BAB}" srcOrd="0" destOrd="0" presId="urn:microsoft.com/office/officeart/2005/8/layout/process4"/>
    <dgm:cxn modelId="{98B41D7A-E8E5-493C-A5F7-23EE4433673D}" type="presParOf" srcId="{128F0263-F983-49BA-8E7E-DCC482D904B1}" destId="{3AFEF87E-47F0-455A-8414-4F8CAD71EEB2}" srcOrd="1" destOrd="0" presId="urn:microsoft.com/office/officeart/2005/8/layout/process4"/>
    <dgm:cxn modelId="{926CD978-7AFA-4754-BBED-C5C27AD21489}" type="presParOf" srcId="{128F0263-F983-49BA-8E7E-DCC482D904B1}" destId="{16002D4A-B53A-480E-85F8-62BC797D685A}" srcOrd="2" destOrd="0" presId="urn:microsoft.com/office/officeart/2005/8/layout/process4"/>
    <dgm:cxn modelId="{17384859-5E7D-41A3-8A12-C574431A13BA}" type="presParOf" srcId="{16002D4A-B53A-480E-85F8-62BC797D685A}" destId="{4AB8C550-8863-4827-9A9C-B7190C17DB9F}" srcOrd="0" destOrd="0" presId="urn:microsoft.com/office/officeart/2005/8/layout/process4"/>
    <dgm:cxn modelId="{0FA6F205-398D-47CF-A273-C15ECB853AE8}" type="presParOf" srcId="{16002D4A-B53A-480E-85F8-62BC797D685A}" destId="{1418C91A-3C98-474B-91F7-09D9E3543B85}" srcOrd="1" destOrd="0" presId="urn:microsoft.com/office/officeart/2005/8/layout/process4"/>
    <dgm:cxn modelId="{B5DF684C-09FC-4325-A648-5632D7266226}" type="presParOf" srcId="{16002D4A-B53A-480E-85F8-62BC797D685A}" destId="{03F497D6-C520-4E1D-853F-C055B9A5EE04}" srcOrd="2" destOrd="0" presId="urn:microsoft.com/office/officeart/2005/8/layout/process4"/>
    <dgm:cxn modelId="{2D0C8ABB-C53A-4B62-A488-D8DE70B05E54}" type="presParOf" srcId="{16002D4A-B53A-480E-85F8-62BC797D685A}" destId="{69146675-DF80-4F4C-BBE1-C2FBAF8FE761}" srcOrd="3" destOrd="0" presId="urn:microsoft.com/office/officeart/2005/8/layout/process4"/>
    <dgm:cxn modelId="{20AC7649-A01E-4C7B-8A4B-EFFE81304F96}" type="presParOf" srcId="{16002D4A-B53A-480E-85F8-62BC797D685A}" destId="{0F7B366C-5A47-4225-8D31-FCAFC32B8B87}" srcOrd="4" destOrd="0" presId="urn:microsoft.com/office/officeart/2005/8/layout/process4"/>
    <dgm:cxn modelId="{5E85F59D-6E82-498E-9E23-12423F76E64C}" type="presParOf" srcId="{16002D4A-B53A-480E-85F8-62BC797D685A}" destId="{E353754A-1490-412D-A21D-D52ADFA7CDE3}" srcOrd="5" destOrd="0" presId="urn:microsoft.com/office/officeart/2005/8/layout/process4"/>
    <dgm:cxn modelId="{0ADA1951-B016-4211-B183-693D1E977F17}" type="presParOf" srcId="{66DD1394-2E70-481A-8908-2D62E283DD14}" destId="{B7B885DA-8E51-48A0-8B3E-7518FDA0C121}" srcOrd="1" destOrd="0" presId="urn:microsoft.com/office/officeart/2005/8/layout/process4"/>
    <dgm:cxn modelId="{A42F3F9D-4508-4CA1-993F-533F73E9C6E1}" type="presParOf" srcId="{66DD1394-2E70-481A-8908-2D62E283DD14}" destId="{B69E00E8-6941-46F6-BF8B-5E28D4A4D45C}" srcOrd="2" destOrd="0" presId="urn:microsoft.com/office/officeart/2005/8/layout/process4"/>
    <dgm:cxn modelId="{A96BAC96-3265-45FD-8A87-988083675D2D}" type="presParOf" srcId="{B69E00E8-6941-46F6-BF8B-5E28D4A4D45C}" destId="{8F83404E-DD47-4833-B9DB-B063EA96D424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155616-C5A4-4F91-9F64-9D54C8C6F7F4}">
      <dsp:nvSpPr>
        <dsp:cNvPr id="0" name=""/>
        <dsp:cNvSpPr/>
      </dsp:nvSpPr>
      <dsp:spPr>
        <a:xfrm>
          <a:off x="0" y="638"/>
          <a:ext cx="590618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DC2F13-B70D-42DA-BCD3-0401F6C178F1}">
      <dsp:nvSpPr>
        <dsp:cNvPr id="0" name=""/>
        <dsp:cNvSpPr/>
      </dsp:nvSpPr>
      <dsp:spPr>
        <a:xfrm>
          <a:off x="0" y="638"/>
          <a:ext cx="5906181" cy="747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" panose="020F0502020204030204" pitchFamily="34" charset="0"/>
              <a:cs typeface="Calibri" panose="020F0502020204030204" pitchFamily="34" charset="0"/>
            </a:rPr>
            <a:t>Types of Selection Control Structure</a:t>
          </a:r>
        </a:p>
      </dsp:txBody>
      <dsp:txXfrm>
        <a:off x="0" y="638"/>
        <a:ext cx="5906181" cy="747062"/>
      </dsp:txXfrm>
    </dsp:sp>
    <dsp:sp modelId="{77301443-56CE-423B-B0FE-1805E24237BC}">
      <dsp:nvSpPr>
        <dsp:cNvPr id="0" name=""/>
        <dsp:cNvSpPr/>
      </dsp:nvSpPr>
      <dsp:spPr>
        <a:xfrm>
          <a:off x="0" y="747701"/>
          <a:ext cx="5906181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FCF5FA-C03C-4B0F-B14C-7F8ACA11A5CF}">
      <dsp:nvSpPr>
        <dsp:cNvPr id="0" name=""/>
        <dsp:cNvSpPr/>
      </dsp:nvSpPr>
      <dsp:spPr>
        <a:xfrm>
          <a:off x="0" y="747701"/>
          <a:ext cx="5906181" cy="747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" panose="020F0502020204030204" pitchFamily="34" charset="0"/>
              <a:cs typeface="Calibri" panose="020F0502020204030204" pitchFamily="34" charset="0"/>
            </a:rPr>
            <a:t>Boolean Operations</a:t>
          </a:r>
        </a:p>
      </dsp:txBody>
      <dsp:txXfrm>
        <a:off x="0" y="747701"/>
        <a:ext cx="5906181" cy="747062"/>
      </dsp:txXfrm>
    </dsp:sp>
    <dsp:sp modelId="{B17BD697-93DB-489F-9A28-8148220899B2}">
      <dsp:nvSpPr>
        <dsp:cNvPr id="0" name=""/>
        <dsp:cNvSpPr/>
      </dsp:nvSpPr>
      <dsp:spPr>
        <a:xfrm>
          <a:off x="0" y="1494764"/>
          <a:ext cx="5906181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FD8FD1-6A70-407F-BEFB-2833B3493784}">
      <dsp:nvSpPr>
        <dsp:cNvPr id="0" name=""/>
        <dsp:cNvSpPr/>
      </dsp:nvSpPr>
      <dsp:spPr>
        <a:xfrm>
          <a:off x="0" y="1494764"/>
          <a:ext cx="5906181" cy="747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" panose="020F0502020204030204" pitchFamily="34" charset="0"/>
              <a:cs typeface="Calibri" panose="020F0502020204030204" pitchFamily="34" charset="0"/>
            </a:rPr>
            <a:t>If statements</a:t>
          </a:r>
        </a:p>
      </dsp:txBody>
      <dsp:txXfrm>
        <a:off x="0" y="1494764"/>
        <a:ext cx="5906181" cy="747062"/>
      </dsp:txXfrm>
    </dsp:sp>
    <dsp:sp modelId="{5EBAB944-A8C9-46BE-9DF8-0138B96666AE}">
      <dsp:nvSpPr>
        <dsp:cNvPr id="0" name=""/>
        <dsp:cNvSpPr/>
      </dsp:nvSpPr>
      <dsp:spPr>
        <a:xfrm>
          <a:off x="0" y="2241827"/>
          <a:ext cx="5906181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BD7568-F926-4E2A-A63B-E985AA083E3B}">
      <dsp:nvSpPr>
        <dsp:cNvPr id="0" name=""/>
        <dsp:cNvSpPr/>
      </dsp:nvSpPr>
      <dsp:spPr>
        <a:xfrm>
          <a:off x="0" y="2241827"/>
          <a:ext cx="5906181" cy="747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" panose="020F0502020204030204" pitchFamily="34" charset="0"/>
              <a:cs typeface="Calibri" panose="020F0502020204030204" pitchFamily="34" charset="0"/>
            </a:rPr>
            <a:t>If-else statements</a:t>
          </a:r>
        </a:p>
      </dsp:txBody>
      <dsp:txXfrm>
        <a:off x="0" y="2241827"/>
        <a:ext cx="5906181" cy="747062"/>
      </dsp:txXfrm>
    </dsp:sp>
    <dsp:sp modelId="{F8C1D11F-6424-4114-BBF8-53DE62A6B2D8}">
      <dsp:nvSpPr>
        <dsp:cNvPr id="0" name=""/>
        <dsp:cNvSpPr/>
      </dsp:nvSpPr>
      <dsp:spPr>
        <a:xfrm>
          <a:off x="0" y="2988890"/>
          <a:ext cx="5906181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8FF5C6-93F8-4849-A7F6-CEF633168AC7}">
      <dsp:nvSpPr>
        <dsp:cNvPr id="0" name=""/>
        <dsp:cNvSpPr/>
      </dsp:nvSpPr>
      <dsp:spPr>
        <a:xfrm>
          <a:off x="0" y="2988890"/>
          <a:ext cx="5906181" cy="747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" panose="020F0502020204030204" pitchFamily="34" charset="0"/>
              <a:cs typeface="Calibri" panose="020F0502020204030204" pitchFamily="34" charset="0"/>
            </a:rPr>
            <a:t>If-elseif-else statements</a:t>
          </a:r>
        </a:p>
      </dsp:txBody>
      <dsp:txXfrm>
        <a:off x="0" y="2988890"/>
        <a:ext cx="5906181" cy="747062"/>
      </dsp:txXfrm>
    </dsp:sp>
    <dsp:sp modelId="{EF8BBCF1-8E75-47DE-9C96-E4DDBFB1742F}">
      <dsp:nvSpPr>
        <dsp:cNvPr id="0" name=""/>
        <dsp:cNvSpPr/>
      </dsp:nvSpPr>
      <dsp:spPr>
        <a:xfrm>
          <a:off x="0" y="3735953"/>
          <a:ext cx="5906181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CB3D0-F1D5-4232-8BBF-B3ED98FD9FFD}">
      <dsp:nvSpPr>
        <dsp:cNvPr id="0" name=""/>
        <dsp:cNvSpPr/>
      </dsp:nvSpPr>
      <dsp:spPr>
        <a:xfrm>
          <a:off x="0" y="3735953"/>
          <a:ext cx="5906181" cy="747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" panose="020F0502020204030204" pitchFamily="34" charset="0"/>
              <a:cs typeface="Calibri" panose="020F0502020204030204" pitchFamily="34" charset="0"/>
            </a:rPr>
            <a:t>Pass keyword</a:t>
          </a:r>
        </a:p>
      </dsp:txBody>
      <dsp:txXfrm>
        <a:off x="0" y="3735953"/>
        <a:ext cx="5906181" cy="747062"/>
      </dsp:txXfrm>
    </dsp:sp>
    <dsp:sp modelId="{164FE84A-6DB6-46F0-8352-F96469A88EF7}">
      <dsp:nvSpPr>
        <dsp:cNvPr id="0" name=""/>
        <dsp:cNvSpPr/>
      </dsp:nvSpPr>
      <dsp:spPr>
        <a:xfrm>
          <a:off x="0" y="4483016"/>
          <a:ext cx="5906181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130777-DCBA-4219-A4BE-36F5FA1B6142}">
      <dsp:nvSpPr>
        <dsp:cNvPr id="0" name=""/>
        <dsp:cNvSpPr/>
      </dsp:nvSpPr>
      <dsp:spPr>
        <a:xfrm>
          <a:off x="0" y="4483016"/>
          <a:ext cx="5906181" cy="747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Calibri" panose="020F0502020204030204" pitchFamily="34" charset="0"/>
              <a:cs typeface="Calibri" panose="020F0502020204030204" pitchFamily="34" charset="0"/>
            </a:rPr>
            <a:t>Nesting</a:t>
          </a:r>
        </a:p>
      </dsp:txBody>
      <dsp:txXfrm>
        <a:off x="0" y="4483016"/>
        <a:ext cx="5906181" cy="7470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C536A0-4AA2-49A5-A537-9C270A92C469}">
      <dsp:nvSpPr>
        <dsp:cNvPr id="0" name=""/>
        <dsp:cNvSpPr/>
      </dsp:nvSpPr>
      <dsp:spPr>
        <a:xfrm>
          <a:off x="3437" y="1412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Calibri" panose="020F0502020204030204" pitchFamily="34" charset="0"/>
              <a:cs typeface="Calibri" panose="020F0502020204030204" pitchFamily="34" charset="0"/>
            </a:rPr>
            <a:t>What are selection control structures?</a:t>
          </a:r>
          <a:endParaRPr lang="en-US" sz="16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3437" y="1412"/>
        <a:ext cx="1861393" cy="1116836"/>
      </dsp:txXfrm>
    </dsp:sp>
    <dsp:sp modelId="{E63B29F9-01F3-4978-9ECD-D934E6CEDC54}">
      <dsp:nvSpPr>
        <dsp:cNvPr id="0" name=""/>
        <dsp:cNvSpPr/>
      </dsp:nvSpPr>
      <dsp:spPr>
        <a:xfrm>
          <a:off x="2050970" y="1412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Calibri" panose="020F0502020204030204" pitchFamily="34" charset="0"/>
              <a:cs typeface="Calibri" panose="020F0502020204030204" pitchFamily="34" charset="0"/>
            </a:rPr>
            <a:t>Why are selection control structures useful?</a:t>
          </a:r>
          <a:endParaRPr lang="en-US" sz="16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2050970" y="1412"/>
        <a:ext cx="1861393" cy="1116836"/>
      </dsp:txXfrm>
    </dsp:sp>
    <dsp:sp modelId="{1830A238-AB55-481F-9E45-05D9D6BB1400}">
      <dsp:nvSpPr>
        <dsp:cNvPr id="0" name=""/>
        <dsp:cNvSpPr/>
      </dsp:nvSpPr>
      <dsp:spPr>
        <a:xfrm>
          <a:off x="4098503" y="1412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Calibri" panose="020F0502020204030204" pitchFamily="34" charset="0"/>
              <a:cs typeface="Calibri" panose="020F0502020204030204" pitchFamily="34" charset="0"/>
            </a:rPr>
            <a:t>What is a conditional statement?</a:t>
          </a:r>
          <a:endParaRPr lang="en-US" sz="16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098503" y="1412"/>
        <a:ext cx="1861393" cy="1116836"/>
      </dsp:txXfrm>
    </dsp:sp>
    <dsp:sp modelId="{90B3948A-0E5F-463B-A396-468634D5A081}">
      <dsp:nvSpPr>
        <dsp:cNvPr id="0" name=""/>
        <dsp:cNvSpPr/>
      </dsp:nvSpPr>
      <dsp:spPr>
        <a:xfrm>
          <a:off x="6146036" y="1412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Calibri" panose="020F0502020204030204" pitchFamily="34" charset="0"/>
              <a:cs typeface="Calibri" panose="020F0502020204030204" pitchFamily="34" charset="0"/>
            </a:rPr>
            <a:t>What data type does a conditional have to be?</a:t>
          </a:r>
          <a:endParaRPr lang="en-US" sz="16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6146036" y="1412"/>
        <a:ext cx="1861393" cy="1116836"/>
      </dsp:txXfrm>
    </dsp:sp>
    <dsp:sp modelId="{EF4D5D79-3C7C-403F-92B6-210ED04224E0}">
      <dsp:nvSpPr>
        <dsp:cNvPr id="0" name=""/>
        <dsp:cNvSpPr/>
      </dsp:nvSpPr>
      <dsp:spPr>
        <a:xfrm>
          <a:off x="8193568" y="1412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Calibri" panose="020F0502020204030204" pitchFamily="34" charset="0"/>
              <a:cs typeface="Calibri" panose="020F0502020204030204" pitchFamily="34" charset="0"/>
            </a:rPr>
            <a:t>What is an if statement?</a:t>
          </a:r>
          <a:endParaRPr lang="en-US" sz="16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8193568" y="1412"/>
        <a:ext cx="1861393" cy="1116836"/>
      </dsp:txXfrm>
    </dsp:sp>
    <dsp:sp modelId="{943D47CF-25E7-4757-8CDF-E4ADBB2232FE}">
      <dsp:nvSpPr>
        <dsp:cNvPr id="0" name=""/>
        <dsp:cNvSpPr/>
      </dsp:nvSpPr>
      <dsp:spPr>
        <a:xfrm>
          <a:off x="3437" y="1304387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Calibri" panose="020F0502020204030204" pitchFamily="34" charset="0"/>
              <a:cs typeface="Calibri" panose="020F0502020204030204" pitchFamily="34" charset="0"/>
            </a:rPr>
            <a:t>How are if statements represented in pseudocode?</a:t>
          </a:r>
          <a:endParaRPr lang="en-US" sz="16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3437" y="1304387"/>
        <a:ext cx="1861393" cy="1116836"/>
      </dsp:txXfrm>
    </dsp:sp>
    <dsp:sp modelId="{66150DD3-6263-44CA-8B54-1DB02E02C5C9}">
      <dsp:nvSpPr>
        <dsp:cNvPr id="0" name=""/>
        <dsp:cNvSpPr/>
      </dsp:nvSpPr>
      <dsp:spPr>
        <a:xfrm>
          <a:off x="2050970" y="1304387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Calibri" panose="020F0502020204030204" pitchFamily="34" charset="0"/>
              <a:cs typeface="Calibri" panose="020F0502020204030204" pitchFamily="34" charset="0"/>
            </a:rPr>
            <a:t>How are conditional statements used within if statements?</a:t>
          </a:r>
          <a:endParaRPr lang="en-US" sz="16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2050970" y="1304387"/>
        <a:ext cx="1861393" cy="1116836"/>
      </dsp:txXfrm>
    </dsp:sp>
    <dsp:sp modelId="{A8DF6F0C-3E87-4857-929F-0DBD02C8017C}">
      <dsp:nvSpPr>
        <dsp:cNvPr id="0" name=""/>
        <dsp:cNvSpPr/>
      </dsp:nvSpPr>
      <dsp:spPr>
        <a:xfrm>
          <a:off x="4098503" y="1304387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Calibri" panose="020F0502020204030204" pitchFamily="34" charset="0"/>
              <a:cs typeface="Calibri" panose="020F0502020204030204" pitchFamily="34" charset="0"/>
            </a:rPr>
            <a:t>What is an else statement?</a:t>
          </a:r>
          <a:endParaRPr lang="en-US" sz="16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098503" y="1304387"/>
        <a:ext cx="1861393" cy="1116836"/>
      </dsp:txXfrm>
    </dsp:sp>
    <dsp:sp modelId="{B6B6B522-DE8B-4B37-AFB2-CDF071C6C744}">
      <dsp:nvSpPr>
        <dsp:cNvPr id="0" name=""/>
        <dsp:cNvSpPr/>
      </dsp:nvSpPr>
      <dsp:spPr>
        <a:xfrm>
          <a:off x="6146036" y="1304387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Calibri" panose="020F0502020204030204" pitchFamily="34" charset="0"/>
              <a:cs typeface="Calibri" panose="020F0502020204030204" pitchFamily="34" charset="0"/>
            </a:rPr>
            <a:t>In terms of programming, what is a switch statement?</a:t>
          </a:r>
          <a:endParaRPr lang="en-US" sz="16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6146036" y="1304387"/>
        <a:ext cx="1861393" cy="1116836"/>
      </dsp:txXfrm>
    </dsp:sp>
    <dsp:sp modelId="{03A9AE1B-5029-4613-9307-AE00C83A203B}">
      <dsp:nvSpPr>
        <dsp:cNvPr id="0" name=""/>
        <dsp:cNvSpPr/>
      </dsp:nvSpPr>
      <dsp:spPr>
        <a:xfrm>
          <a:off x="8193568" y="1304387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Calibri" panose="020F0502020204030204" pitchFamily="34" charset="0"/>
              <a:cs typeface="Calibri" panose="020F0502020204030204" pitchFamily="34" charset="0"/>
            </a:rPr>
            <a:t>What is the purpose of a case?</a:t>
          </a:r>
          <a:endParaRPr lang="en-US" sz="16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8193568" y="1304387"/>
        <a:ext cx="1861393" cy="1116836"/>
      </dsp:txXfrm>
    </dsp:sp>
    <dsp:sp modelId="{AA425134-28EC-4637-87BB-1D4CCBAE1E94}">
      <dsp:nvSpPr>
        <dsp:cNvPr id="0" name=""/>
        <dsp:cNvSpPr/>
      </dsp:nvSpPr>
      <dsp:spPr>
        <a:xfrm>
          <a:off x="3074736" y="2607363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What is the default case?</a:t>
          </a:r>
          <a:endParaRPr lang="en-US" sz="16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3074736" y="2607363"/>
        <a:ext cx="1861393" cy="1116836"/>
      </dsp:txXfrm>
    </dsp:sp>
    <dsp:sp modelId="{C83A470C-1EEA-4A16-A0FC-AD44D5BA1EEB}">
      <dsp:nvSpPr>
        <dsp:cNvPr id="0" name=""/>
        <dsp:cNvSpPr/>
      </dsp:nvSpPr>
      <dsp:spPr>
        <a:xfrm>
          <a:off x="5122269" y="2607363"/>
          <a:ext cx="1861393" cy="111683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>
              <a:latin typeface="Calibri" panose="020F0502020204030204" pitchFamily="34" charset="0"/>
              <a:cs typeface="Calibri" panose="020F0502020204030204" pitchFamily="34" charset="0"/>
            </a:rPr>
            <a:t>Why is the default case useful?</a:t>
          </a:r>
          <a:endParaRPr lang="en-US" sz="16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5122269" y="2607363"/>
        <a:ext cx="1861393" cy="11168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FEF87E-47F0-455A-8414-4F8CAD71EEB2}">
      <dsp:nvSpPr>
        <dsp:cNvPr id="0" name=""/>
        <dsp:cNvSpPr/>
      </dsp:nvSpPr>
      <dsp:spPr>
        <a:xfrm>
          <a:off x="0" y="1673104"/>
          <a:ext cx="11201399" cy="147779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Calibri" panose="020F0502020204030204" pitchFamily="34" charset="0"/>
              <a:cs typeface="Calibri" panose="020F0502020204030204" pitchFamily="34" charset="0"/>
            </a:rPr>
            <a:t>You need to include:</a:t>
          </a:r>
        </a:p>
      </dsp:txBody>
      <dsp:txXfrm>
        <a:off x="0" y="1673104"/>
        <a:ext cx="11201399" cy="798011"/>
      </dsp:txXfrm>
    </dsp:sp>
    <dsp:sp modelId="{4AB8C550-8863-4827-9A9C-B7190C17DB9F}">
      <dsp:nvSpPr>
        <dsp:cNvPr id="0" name=""/>
        <dsp:cNvSpPr/>
      </dsp:nvSpPr>
      <dsp:spPr>
        <a:xfrm>
          <a:off x="5469" y="2509617"/>
          <a:ext cx="1865076" cy="2245080"/>
        </a:xfrm>
        <a:prstGeom prst="rect">
          <a:avLst/>
        </a:prstGeom>
        <a:solidFill>
          <a:schemeClr val="accent3">
            <a:tint val="40000"/>
            <a:hueOff val="0"/>
            <a:satOff val="0"/>
            <a:lum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29210" rIns="163576" bIns="29210" numCol="1" spcCol="1270" anchor="ctr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Calibri" panose="020F0502020204030204" pitchFamily="34" charset="0"/>
              <a:cs typeface="Calibri" panose="020F0502020204030204" pitchFamily="34" charset="0"/>
            </a:rPr>
            <a:t>What the Boolean operator / condition is</a:t>
          </a:r>
        </a:p>
      </dsp:txBody>
      <dsp:txXfrm>
        <a:off x="5469" y="2509617"/>
        <a:ext cx="1865076" cy="2245080"/>
      </dsp:txXfrm>
    </dsp:sp>
    <dsp:sp modelId="{1418C91A-3C98-474B-91F7-09D9E3543B85}">
      <dsp:nvSpPr>
        <dsp:cNvPr id="0" name=""/>
        <dsp:cNvSpPr/>
      </dsp:nvSpPr>
      <dsp:spPr>
        <a:xfrm>
          <a:off x="1870546" y="2509617"/>
          <a:ext cx="1865076" cy="2245080"/>
        </a:xfrm>
        <a:prstGeom prst="rect">
          <a:avLst/>
        </a:prstGeom>
        <a:solidFill>
          <a:schemeClr val="accent3">
            <a:tint val="40000"/>
            <a:hueOff val="0"/>
            <a:satOff val="0"/>
            <a:lum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29210" rIns="163576" bIns="29210" numCol="1" spcCol="1270" anchor="ctr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Calibri" panose="020F0502020204030204" pitchFamily="34" charset="0"/>
              <a:cs typeface="Calibri" panose="020F0502020204030204" pitchFamily="34" charset="0"/>
            </a:rPr>
            <a:t>How the Boolean operator / condition  works</a:t>
          </a:r>
        </a:p>
      </dsp:txBody>
      <dsp:txXfrm>
        <a:off x="1870546" y="2509617"/>
        <a:ext cx="1865076" cy="2245080"/>
      </dsp:txXfrm>
    </dsp:sp>
    <dsp:sp modelId="{03F497D6-C520-4E1D-853F-C055B9A5EE04}">
      <dsp:nvSpPr>
        <dsp:cNvPr id="0" name=""/>
        <dsp:cNvSpPr/>
      </dsp:nvSpPr>
      <dsp:spPr>
        <a:xfrm>
          <a:off x="3735623" y="2509617"/>
          <a:ext cx="1865076" cy="2245080"/>
        </a:xfrm>
        <a:prstGeom prst="rect">
          <a:avLst/>
        </a:prstGeom>
        <a:solidFill>
          <a:schemeClr val="accent3">
            <a:tint val="40000"/>
            <a:hueOff val="0"/>
            <a:satOff val="0"/>
            <a:lum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29210" rIns="163576" bIns="29210" numCol="1" spcCol="1270" anchor="ctr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Calibri" panose="020F0502020204030204" pitchFamily="34" charset="0"/>
              <a:cs typeface="Calibri" panose="020F0502020204030204" pitchFamily="34" charset="0"/>
            </a:rPr>
            <a:t>An example of the Boolean operator / condition in practice</a:t>
          </a:r>
        </a:p>
      </dsp:txBody>
      <dsp:txXfrm>
        <a:off x="3735623" y="2509617"/>
        <a:ext cx="1865076" cy="2245080"/>
      </dsp:txXfrm>
    </dsp:sp>
    <dsp:sp modelId="{69146675-DF80-4F4C-BBE1-C2FBAF8FE761}">
      <dsp:nvSpPr>
        <dsp:cNvPr id="0" name=""/>
        <dsp:cNvSpPr/>
      </dsp:nvSpPr>
      <dsp:spPr>
        <a:xfrm>
          <a:off x="5600699" y="2509617"/>
          <a:ext cx="1865076" cy="2245080"/>
        </a:xfrm>
        <a:prstGeom prst="rect">
          <a:avLst/>
        </a:prstGeom>
        <a:solidFill>
          <a:schemeClr val="accent3">
            <a:tint val="40000"/>
            <a:hueOff val="0"/>
            <a:satOff val="0"/>
            <a:lum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29210" rIns="163576" bIns="29210" numCol="1" spcCol="1270" anchor="ctr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Calibri" panose="020F0502020204030204" pitchFamily="34" charset="0"/>
              <a:cs typeface="Calibri" panose="020F0502020204030204" pitchFamily="34" charset="0"/>
            </a:rPr>
            <a:t>The benefits of the Boolean operator / condition </a:t>
          </a:r>
        </a:p>
      </dsp:txBody>
      <dsp:txXfrm>
        <a:off x="5600699" y="2509617"/>
        <a:ext cx="1865076" cy="2245080"/>
      </dsp:txXfrm>
    </dsp:sp>
    <dsp:sp modelId="{0F7B366C-5A47-4225-8D31-FCAFC32B8B87}">
      <dsp:nvSpPr>
        <dsp:cNvPr id="0" name=""/>
        <dsp:cNvSpPr/>
      </dsp:nvSpPr>
      <dsp:spPr>
        <a:xfrm>
          <a:off x="7465776" y="2509617"/>
          <a:ext cx="1865076" cy="2245080"/>
        </a:xfrm>
        <a:prstGeom prst="rect">
          <a:avLst/>
        </a:prstGeom>
        <a:solidFill>
          <a:schemeClr val="accent3">
            <a:tint val="40000"/>
            <a:hueOff val="0"/>
            <a:satOff val="0"/>
            <a:lum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29210" rIns="163576" bIns="29210" numCol="1" spcCol="1270" anchor="ctr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Calibri" panose="020F0502020204030204" pitchFamily="34" charset="0"/>
              <a:cs typeface="Calibri" panose="020F0502020204030204" pitchFamily="34" charset="0"/>
            </a:rPr>
            <a:t>The drawbacks of the Boolean operator / condition </a:t>
          </a:r>
        </a:p>
      </dsp:txBody>
      <dsp:txXfrm>
        <a:off x="7465776" y="2509617"/>
        <a:ext cx="1865076" cy="2245080"/>
      </dsp:txXfrm>
    </dsp:sp>
    <dsp:sp modelId="{E353754A-1490-412D-A21D-D52ADFA7CDE3}">
      <dsp:nvSpPr>
        <dsp:cNvPr id="0" name=""/>
        <dsp:cNvSpPr/>
      </dsp:nvSpPr>
      <dsp:spPr>
        <a:xfrm>
          <a:off x="9330853" y="2509617"/>
          <a:ext cx="1865076" cy="2245080"/>
        </a:xfrm>
        <a:prstGeom prst="rect">
          <a:avLst/>
        </a:prstGeom>
        <a:solidFill>
          <a:schemeClr val="accent3">
            <a:tint val="40000"/>
            <a:hueOff val="0"/>
            <a:satOff val="0"/>
            <a:lum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How the Boolean operator / condition  is used within Python</a:t>
          </a:r>
        </a:p>
      </dsp:txBody>
      <dsp:txXfrm>
        <a:off x="9330853" y="2509617"/>
        <a:ext cx="1865076" cy="2245080"/>
      </dsp:txXfrm>
    </dsp:sp>
    <dsp:sp modelId="{8F83404E-DD47-4833-B9DB-B063EA96D424}">
      <dsp:nvSpPr>
        <dsp:cNvPr id="0" name=""/>
        <dsp:cNvSpPr/>
      </dsp:nvSpPr>
      <dsp:spPr>
        <a:xfrm rot="10800000">
          <a:off x="0" y="0"/>
          <a:ext cx="11201399" cy="1620401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Calibri" panose="020F0502020204030204" pitchFamily="34" charset="0"/>
              <a:cs typeface="Calibri" panose="020F0502020204030204" pitchFamily="34" charset="0"/>
            </a:rPr>
            <a:t>In your groups, you need to create a poster detailing what your specified Boolean condition or operator does.</a:t>
          </a:r>
        </a:p>
      </dsp:txBody>
      <dsp:txXfrm rot="10800000">
        <a:off x="0" y="0"/>
        <a:ext cx="11201399" cy="10528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2C5A2-6920-4655-ACEB-BC892D7DB4BB}" type="datetimeFigureOut">
              <a:rPr lang="en-GB" smtClean="0"/>
              <a:t>21/10/2020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F2B13F-B7DF-49E3-AD76-BAFB3A3B01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7109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2B13F-B7DF-49E3-AD76-BAFB3A3B010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58026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2B13F-B7DF-49E3-AD76-BAFB3A3B010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754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2B13F-B7DF-49E3-AD76-BAFB3A3B010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08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2B13F-B7DF-49E3-AD76-BAFB3A3B010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6693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2B13F-B7DF-49E3-AD76-BAFB3A3B010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7428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2B13F-B7DF-49E3-AD76-BAFB3A3B010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46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2B13F-B7DF-49E3-AD76-BAFB3A3B010D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585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69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7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941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90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902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854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10/21/2020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954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969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10/21/2020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10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10/21/2020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97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10948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35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DE0DB9-C56E-48FE-9882-965954DF61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780" r="-1" b="-1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B2D342-1F93-4AD7-BCE1-C3B9745CE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Remember to…</a:t>
            </a:r>
            <a:endParaRPr lang="en-GB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EA9EA-8A87-4AA3-B02F-83951934D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4082" y="2103120"/>
            <a:ext cx="4472922" cy="3931920"/>
          </a:xfrm>
        </p:spPr>
        <p:txBody>
          <a:bodyPr>
            <a:normAutofit lnSpcReduction="10000"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Sign in on the app (at home and in class)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Wipe your desk before and after use (if you are in the class / on campus)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Connect your phone to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eduroam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to help our internal track and trace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 (if you are on campus)</a:t>
            </a:r>
            <a:endParaRPr lang="en-GB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292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B6C30F-0266-4966-AA6A-FCC11292C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296" y="478389"/>
            <a:ext cx="10708640" cy="1527078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Your Turn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FAE3C-90C9-4B12-83E9-3282DC3B79EA}"/>
              </a:ext>
            </a:extLst>
          </p:cNvPr>
          <p:cNvSpPr txBox="1"/>
          <p:nvPr/>
        </p:nvSpPr>
        <p:spPr>
          <a:xfrm>
            <a:off x="717296" y="1894114"/>
            <a:ext cx="10708640" cy="427808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Write a program which asks the user to enter the day of the week and displays the following message if the day is Friday: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“Payday! :)”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Don’t forget to make use of functions!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i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(Note: for this program, we are assuming that the person gets paid each week on a Friday)</a:t>
            </a:r>
          </a:p>
          <a:p>
            <a:endParaRPr lang="en-US" sz="1600" i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u="sng" dirty="0">
                <a:latin typeface="Calibri" panose="020F0502020204030204" pitchFamily="34" charset="0"/>
                <a:cs typeface="Calibri" panose="020F0502020204030204" pitchFamily="34" charset="0"/>
              </a:rPr>
              <a:t>Extension for people who finish quickly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– you will have probably programmed your system in such a way that it is case sensitive.  How might you overcome this issue?</a:t>
            </a:r>
          </a:p>
        </p:txBody>
      </p:sp>
    </p:spTree>
    <p:extLst>
      <p:ext uri="{BB962C8B-B14F-4D97-AF65-F5344CB8AC3E}">
        <p14:creationId xmlns:p14="http://schemas.microsoft.com/office/powerpoint/2010/main" val="3789480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DE7231-9F14-4906-98E8-A8BA05F57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cap="all" spc="-1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Solution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A9EF77-2DF9-46C2-AD90-75D3856C3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646" y="671233"/>
            <a:ext cx="8507012" cy="323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857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C6B377-030B-4843-AFC7-463559423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4.8: If-else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7E48A6A-C0BF-4D66-80DD-FFB189A87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 code before</a:t>
            </a:r>
            <a:b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 if statement</a:t>
            </a:r>
            <a:b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if(booleanCondition):</a:t>
            </a:r>
            <a:b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# code during</a:t>
            </a:r>
          </a:p>
          <a:p>
            <a:pPr marL="0" indent="0">
              <a:buNone/>
            </a:pPr>
            <a: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else:</a:t>
            </a:r>
          </a:p>
          <a:p>
            <a:pPr marL="0" indent="0">
              <a:buNone/>
            </a:pPr>
            <a: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# else code during</a:t>
            </a:r>
            <a:b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14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 code after</a:t>
            </a:r>
          </a:p>
          <a:p>
            <a:endParaRPr lang="en-GB" sz="140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1A29C1-C022-EF4B-91CA-456472F43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9422" y="1977534"/>
            <a:ext cx="7237877" cy="293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423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7A9C548-0579-4864-92A3-093842E89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14C5D5-079B-43C0-8E73-865E1D7FAE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54" r="1" b="15424"/>
          <a:stretch/>
        </p:blipFill>
        <p:spPr>
          <a:xfrm>
            <a:off x="20" y="10"/>
            <a:ext cx="6756848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525A5F-CDD4-4EB3-9187-2A0E9EA15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1973" y="643464"/>
            <a:ext cx="4143830" cy="5566305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8F5B423-DA6A-4E80-B3CA-549A442C8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364" y="806860"/>
            <a:ext cx="3813048" cy="5239512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CAC351-CB98-44D1-A3EA-E38EBDFDB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7225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cap="all" spc="-100"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1098F-84FB-4565-A4F1-23220A170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7225" y="4746686"/>
            <a:ext cx="2978282" cy="99222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400" spc="8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Developing if-else statements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8170B5-3ECC-493B-85FA-6905971AD1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03768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8DD37B8-B6EA-49DC-90EF-F4E359454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00F7FF8-41E5-4585-AFDC-54EA8B275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0970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AE2A71D-F8BA-4E4F-88A8-1F5FD5DF1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598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B6C30F-0266-4966-AA6A-FCC11292C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296" y="478389"/>
            <a:ext cx="10708640" cy="1527078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Your Turn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FAE3C-90C9-4B12-83E9-3282DC3B79EA}"/>
              </a:ext>
            </a:extLst>
          </p:cNvPr>
          <p:cNvSpPr txBox="1"/>
          <p:nvPr/>
        </p:nvSpPr>
        <p:spPr>
          <a:xfrm>
            <a:off x="717295" y="2397210"/>
            <a:ext cx="10708639" cy="345794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Adapt your program payday program so that when the user doesn’t enter Friday it now says: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“Not Payday :(”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should still say “Payday!” when the user enters Friday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i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(Note: for this program, we are assuming that the person gets paid each week on a Friday)</a:t>
            </a:r>
            <a:endParaRPr lang="en-GB" sz="1600" i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02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9891C27D-8C9D-415C-A639-23D76B7B1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8F4C0D6-B7E0-42D0-A57F-6781017A2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B4D6D08-A7F1-4445-BA2E-E449562C04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A7C1A41-D915-4D26-8D5E-C01B27160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6909241" cy="557107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50B663E-F671-4504-99A8-455955469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227" y="805446"/>
            <a:ext cx="6570161" cy="5244497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EF89585-ECD6-4B38-96B1-AD41A1BD4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837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B6FCD50-3FE8-4AB2-B746-2CC0EA9D40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52137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3E90108-E441-4AF0-A059-613D076C7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43777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B422045-789A-442D-9E39-6FC4EC452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52137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3F4C63FE-9526-4F8E-BCFD-954D2EF94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1468" y="164592"/>
            <a:ext cx="3708894" cy="654017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BF52D9-02C7-435C-9B94-463E752C8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24" y="1182454"/>
            <a:ext cx="3238829" cy="34807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cap="all" spc="-100" dirty="0">
                <a:latin typeface="Calibri" panose="020F0502020204030204" pitchFamily="34" charset="0"/>
                <a:cs typeface="Calibri" panose="020F0502020204030204" pitchFamily="34" charset="0"/>
              </a:rPr>
              <a:t>Solution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1E9A0D-6E01-45E7-BEED-B23E70B06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34" y="2198116"/>
            <a:ext cx="6370139" cy="278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49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A0ACE0-7C67-4175-8CE0-5170B7D30D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27" b="174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36751-515F-4DC8-8ADD-0C16A9A0D7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sz="6300" dirty="0">
                <a:latin typeface="Calibri" panose="020F0502020204030204" pitchFamily="34" charset="0"/>
                <a:cs typeface="Calibri" panose="020F0502020204030204" pitchFamily="34" charset="0"/>
              </a:rPr>
              <a:t>BS1220: Introduction to Software Design and Development</a:t>
            </a:r>
            <a:endParaRPr lang="en-GB" sz="63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4228992-7E7B-42A5-A2C1-8E249FA3A0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Week 4 – Hybrid Session 1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002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DD733-6D6D-4CD9-AE19-8137E5986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4.5: Today’s Classes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7E38F49-CD61-4C46-B548-D5833F67AB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817338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0734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13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F673DA-5738-4A83-8D91-31ABA9A71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What did you find in your research?</a:t>
            </a:r>
            <a:endParaRPr lang="en-GB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E9DC5BF-E678-4E2C-8B71-B28495ED51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6277236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2800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8D1AD0-DE98-4A2D-A7C9-EF37261E4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22" r="9091" b="1069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615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448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17CD9-01F8-4757-A922-2297375AC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43" y="727626"/>
            <a:ext cx="4602152" cy="1718225"/>
          </a:xfrm>
        </p:spPr>
        <p:txBody>
          <a:bodyPr>
            <a:normAutofit/>
          </a:bodyPr>
          <a:lstStyle/>
          <a:p>
            <a:r>
              <a:rPr lang="en-US" sz="4400">
                <a:latin typeface="Calibri" panose="020F0502020204030204" pitchFamily="34" charset="0"/>
                <a:cs typeface="Calibri" panose="020F0502020204030204" pitchFamily="34" charset="0"/>
              </a:rPr>
              <a:t>4.6: Boolean Conditions</a:t>
            </a:r>
            <a:endParaRPr lang="en-GB" sz="4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180E4-B8FD-41E6-A86F-70D7D2C16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043" y="2538920"/>
            <a:ext cx="4602152" cy="3480066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Boolean = values which are either true or false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Take care with letter cases in Python – must be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rue or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alse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Queries which compare two values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Aka Relational Operators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&lt; / &lt;=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&gt; / &gt;=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==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!=</a:t>
            </a:r>
          </a:p>
          <a:p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36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981E0A-4B8F-4C1A-8253-895393CEE5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98" r="1" b="7243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567B6-16F1-4C96-AB82-4ABA4B432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Boolean Operators</a:t>
            </a:r>
            <a:endParaRPr lang="en-GB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E34FA-CCCA-4922-AC2A-3B0CA5701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4082" y="2103120"/>
            <a:ext cx="4472922" cy="393192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Aka – Logical operator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Allow us to combine Boolean conditions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OR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NAND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NOR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XOR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433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7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9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9EBE7D-E555-4695-99EA-CA456546C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856" y="411480"/>
            <a:ext cx="415671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Your Activity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CC68169-4F8D-4E71-824C-4E9D22C03D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8012679"/>
              </p:ext>
            </p:extLst>
          </p:nvPr>
        </p:nvGraphicFramePr>
        <p:xfrm>
          <a:off x="457200" y="1512189"/>
          <a:ext cx="11201400" cy="48806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5562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EE537B6-098D-494F-9A54-F22CD0977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7328FD4-8F4F-45D0-B179-C09F34FF8E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8082" y="407588"/>
            <a:ext cx="5532146" cy="6066184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281F75-5720-7741-B347-93AA7CA38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713" y="2273835"/>
            <a:ext cx="4572418" cy="235479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D22A8B8-E29F-4EB2-95D4-3C24EF234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9709" y="253548"/>
            <a:ext cx="561219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51EF9F5-BAA7-45A5-BD84-F3184FCED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7542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AA9517-2EC5-184A-8767-B76D60B63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137" y="727626"/>
            <a:ext cx="4602152" cy="1718225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4.7: If Statement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7866BA-D7C1-463C-B95A-060AF7A0F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6137" y="2538919"/>
            <a:ext cx="4602152" cy="35578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# code before</a:t>
            </a:r>
            <a:b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# if statement</a:t>
            </a:r>
            <a:b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if(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booleanCondition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):</a:t>
            </a:r>
            <a:b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   # code during</a:t>
            </a:r>
            <a:b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# code after</a:t>
            </a:r>
          </a:p>
          <a:p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878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3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6E9B96-027F-474B-ACB6-3B3F2E94A2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951" b="2779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2" name="Rectangle 24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4" name="Rectangle 26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11F1EA-141E-4FD7-A019-90E8CBEBE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055" y="2350017"/>
            <a:ext cx="4775075" cy="163090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456CC-B8C7-49E0-B647-98CC6F81E7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6055" y="3990546"/>
            <a:ext cx="4775075" cy="55965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pc="8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Developing if statements in Python</a:t>
            </a:r>
          </a:p>
        </p:txBody>
      </p:sp>
    </p:spTree>
    <p:extLst>
      <p:ext uri="{BB962C8B-B14F-4D97-AF65-F5344CB8AC3E}">
        <p14:creationId xmlns:p14="http://schemas.microsoft.com/office/powerpoint/2010/main" val="13275036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3C92B9047AE4C47B3A1B0710E84B996" ma:contentTypeVersion="32" ma:contentTypeDescription="Create a new document." ma:contentTypeScope="" ma:versionID="773fa4d0b603a21da6e552163d079919">
  <xsd:schema xmlns:xsd="http://www.w3.org/2001/XMLSchema" xmlns:xs="http://www.w3.org/2001/XMLSchema" xmlns:p="http://schemas.microsoft.com/office/2006/metadata/properties" xmlns:ns3="b828389b-b67f-4ba1-9cf2-6999bd01051f" xmlns:ns4="6eea82e9-ed1e-48af-9b43-d6c20883dc93" targetNamespace="http://schemas.microsoft.com/office/2006/metadata/properties" ma:root="true" ma:fieldsID="e50cd1cf46618b9d9cf594c70f584277" ns3:_="" ns4:_="">
    <xsd:import namespace="b828389b-b67f-4ba1-9cf2-6999bd01051f"/>
    <xsd:import namespace="6eea82e9-ed1e-48af-9b43-d6c20883dc9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28389b-b67f-4ba1-9cf2-6999bd0105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NotebookType" ma:index="20" nillable="true" ma:displayName="Notebook Type" ma:internalName="NotebookType">
      <xsd:simpleType>
        <xsd:restriction base="dms:Text"/>
      </xsd:simpleType>
    </xsd:element>
    <xsd:element name="FolderType" ma:index="21" nillable="true" ma:displayName="Folder Type" ma:internalName="FolderType">
      <xsd:simpleType>
        <xsd:restriction base="dms:Text"/>
      </xsd:simpleType>
    </xsd:element>
    <xsd:element name="CultureName" ma:index="22" nillable="true" ma:displayName="Culture Name" ma:internalName="CultureName">
      <xsd:simpleType>
        <xsd:restriction base="dms:Text"/>
      </xsd:simpleType>
    </xsd:element>
    <xsd:element name="AppVersion" ma:index="23" nillable="true" ma:displayName="App Version" ma:internalName="AppVersion">
      <xsd:simpleType>
        <xsd:restriction base="dms:Text"/>
      </xsd:simpleType>
    </xsd:element>
    <xsd:element name="TeamsChannelId" ma:index="24" nillable="true" ma:displayName="Teams Channel Id" ma:internalName="TeamsChannelId">
      <xsd:simpleType>
        <xsd:restriction base="dms:Text"/>
      </xsd:simpleType>
    </xsd:element>
    <xsd:element name="Owner" ma:index="2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26" nillable="true" ma:displayName="Math Settings" ma:internalName="Math_Settings">
      <xsd:simpleType>
        <xsd:restriction base="dms:Text"/>
      </xsd:simpleType>
    </xsd:element>
    <xsd:element name="DefaultSectionNames" ma:index="2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2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2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3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3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3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3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3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3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3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3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38" nillable="true" ma:displayName="Is Collaboration Space Locked" ma:internalName="Is_Collaboration_Space_Locked">
      <xsd:simpleType>
        <xsd:restriction base="dms:Boolean"/>
      </xsd:simpleType>
    </xsd:element>
    <xsd:element name="IsNotebookLocked" ma:index="39" nillable="true" ma:displayName="Is Notebook Locked" ma:internalName="IsNotebookLocke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ea82e9-ed1e-48af-9b43-d6c20883dc9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pVersion xmlns="b828389b-b67f-4ba1-9cf2-6999bd01051f" xsi:nil="true"/>
    <TeamsChannelId xmlns="b828389b-b67f-4ba1-9cf2-6999bd01051f" xsi:nil="true"/>
    <IsNotebookLocked xmlns="b828389b-b67f-4ba1-9cf2-6999bd01051f" xsi:nil="true"/>
    <Teachers xmlns="b828389b-b67f-4ba1-9cf2-6999bd01051f">
      <UserInfo>
        <DisplayName/>
        <AccountId xsi:nil="true"/>
        <AccountType/>
      </UserInfo>
    </Teachers>
    <Student_Groups xmlns="b828389b-b67f-4ba1-9cf2-6999bd01051f">
      <UserInfo>
        <DisplayName/>
        <AccountId xsi:nil="true"/>
        <AccountType/>
      </UserInfo>
    </Student_Groups>
    <Distribution_Groups xmlns="b828389b-b67f-4ba1-9cf2-6999bd01051f" xsi:nil="true"/>
    <Math_Settings xmlns="b828389b-b67f-4ba1-9cf2-6999bd01051f" xsi:nil="true"/>
    <Templates xmlns="b828389b-b67f-4ba1-9cf2-6999bd01051f" xsi:nil="true"/>
    <DefaultSectionNames xmlns="b828389b-b67f-4ba1-9cf2-6999bd01051f" xsi:nil="true"/>
    <Is_Collaboration_Space_Locked xmlns="b828389b-b67f-4ba1-9cf2-6999bd01051f" xsi:nil="true"/>
    <Students xmlns="b828389b-b67f-4ba1-9cf2-6999bd01051f">
      <UserInfo>
        <DisplayName/>
        <AccountId xsi:nil="true"/>
        <AccountType/>
      </UserInfo>
    </Students>
    <Has_Teacher_Only_SectionGroup xmlns="b828389b-b67f-4ba1-9cf2-6999bd01051f" xsi:nil="true"/>
    <LMS_Mappings xmlns="b828389b-b67f-4ba1-9cf2-6999bd01051f" xsi:nil="true"/>
    <Invited_Teachers xmlns="b828389b-b67f-4ba1-9cf2-6999bd01051f" xsi:nil="true"/>
    <Self_Registration_Enabled xmlns="b828389b-b67f-4ba1-9cf2-6999bd01051f" xsi:nil="true"/>
    <NotebookType xmlns="b828389b-b67f-4ba1-9cf2-6999bd01051f" xsi:nil="true"/>
    <Invited_Students xmlns="b828389b-b67f-4ba1-9cf2-6999bd01051f" xsi:nil="true"/>
    <FolderType xmlns="b828389b-b67f-4ba1-9cf2-6999bd01051f" xsi:nil="true"/>
    <CultureName xmlns="b828389b-b67f-4ba1-9cf2-6999bd01051f" xsi:nil="true"/>
    <Owner xmlns="b828389b-b67f-4ba1-9cf2-6999bd01051f">
      <UserInfo>
        <DisplayName/>
        <AccountId xsi:nil="true"/>
        <AccountType/>
      </UserInfo>
    </Owner>
  </documentManagement>
</p:properties>
</file>

<file path=customXml/itemProps1.xml><?xml version="1.0" encoding="utf-8"?>
<ds:datastoreItem xmlns:ds="http://schemas.openxmlformats.org/officeDocument/2006/customXml" ds:itemID="{07D1BDF2-1FD2-4647-A05B-A64CFD26F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ACE82D-1086-4374-8BAB-178B9208FA0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28389b-b67f-4ba1-9cf2-6999bd01051f"/>
    <ds:schemaRef ds:uri="6eea82e9-ed1e-48af-9b43-d6c20883dc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BE39902-DBCA-4FE6-B8BA-07D3803897F0}">
  <ds:schemaRefs>
    <ds:schemaRef ds:uri="http://purl.org/dc/dcmitype/"/>
    <ds:schemaRef ds:uri="b828389b-b67f-4ba1-9cf2-6999bd01051f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6eea82e9-ed1e-48af-9b43-d6c20883dc93"/>
    <ds:schemaRef ds:uri="http://schemas.microsoft.com/office/2006/metadata/properties"/>
    <ds:schemaRef ds:uri="http://schemas.microsoft.com/office/infopath/2007/PartnerControl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548</Words>
  <Application>Microsoft Office PowerPoint</Application>
  <PresentationFormat>Widescreen</PresentationFormat>
  <Paragraphs>91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Calibri</vt:lpstr>
      <vt:lpstr>Garamond</vt:lpstr>
      <vt:lpstr>SavonVTI</vt:lpstr>
      <vt:lpstr>Remember to…</vt:lpstr>
      <vt:lpstr>BS1220: Introduction to Software Design and Development</vt:lpstr>
      <vt:lpstr>4.5: Today’s Classes</vt:lpstr>
      <vt:lpstr>What did you find in your research?</vt:lpstr>
      <vt:lpstr>4.6: Boolean Conditions</vt:lpstr>
      <vt:lpstr>Boolean Operators</vt:lpstr>
      <vt:lpstr>Your Activity</vt:lpstr>
      <vt:lpstr>4.7: If Statement</vt:lpstr>
      <vt:lpstr>Demo</vt:lpstr>
      <vt:lpstr>Your Turn</vt:lpstr>
      <vt:lpstr>Solution</vt:lpstr>
      <vt:lpstr>4.8: If-else</vt:lpstr>
      <vt:lpstr>Demo</vt:lpstr>
      <vt:lpstr>Your Turn</vt:lpstr>
      <vt:lpstr>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Remember to…</dc:title>
  <dc:creator>Claire Ancient</dc:creator>
  <cp:lastModifiedBy>Eric Mamphey</cp:lastModifiedBy>
  <cp:revision>2</cp:revision>
  <dcterms:created xsi:type="dcterms:W3CDTF">2020-10-07T10:02:41Z</dcterms:created>
  <dcterms:modified xsi:type="dcterms:W3CDTF">2020-10-20T23:45:02Z</dcterms:modified>
</cp:coreProperties>
</file>

<file path=docProps/thumbnail.jpeg>
</file>